
<file path=[Content_Types].xml><?xml version="1.0" encoding="utf-8"?>
<Types xmlns="http://schemas.openxmlformats.org/package/2006/content-types">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diagrams/quickStyle17.xml" ContentType="application/vnd.openxmlformats-officedocument.drawingml.diagram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quickStyle15.xml" ContentType="application/vnd.openxmlformats-officedocument.drawingml.diagramStyle+xml"/>
  <Override PartName="/ppt/diagrams/layout17.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5.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charts/chart2.xml" ContentType="application/vnd.openxmlformats-officedocument.drawingml.chart+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72" r:id="rId5"/>
    <p:sldId id="273" r:id="rId6"/>
    <p:sldId id="260" r:id="rId7"/>
    <p:sldId id="265" r:id="rId8"/>
    <p:sldId id="268" r:id="rId9"/>
    <p:sldId id="277" r:id="rId10"/>
    <p:sldId id="280" r:id="rId11"/>
    <p:sldId id="279" r:id="rId12"/>
    <p:sldId id="278" r:id="rId13"/>
    <p:sldId id="281" r:id="rId14"/>
    <p:sldId id="274" r:id="rId15"/>
    <p:sldId id="282" r:id="rId16"/>
    <p:sldId id="284" r:id="rId17"/>
    <p:sldId id="283" r:id="rId18"/>
    <p:sldId id="270" r:id="rId19"/>
    <p:sldId id="288" r:id="rId20"/>
    <p:sldId id="291" r:id="rId21"/>
    <p:sldId id="290" r:id="rId22"/>
    <p:sldId id="292" r:id="rId23"/>
    <p:sldId id="289" r:id="rId24"/>
    <p:sldId id="271"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129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view3D>
      <c:rotX val="30"/>
      <c:perspective val="30"/>
    </c:view3D>
    <c:plotArea>
      <c:layout/>
      <c:pie3DChart>
        <c:varyColors val="1"/>
        <c:ser>
          <c:idx val="0"/>
          <c:order val="0"/>
          <c:explosion val="25"/>
          <c:dPt>
            <c:idx val="2"/>
            <c:spPr>
              <a:solidFill>
                <a:schemeClr val="accent2">
                  <a:lumMod val="40000"/>
                  <a:lumOff val="60000"/>
                </a:schemeClr>
              </a:solidFill>
            </c:spPr>
          </c:dPt>
          <c:dLbls>
            <c:txPr>
              <a:bodyPr/>
              <a:lstStyle/>
              <a:p>
                <a:pPr>
                  <a:defRPr sz="1400" b="1"/>
                </a:pPr>
                <a:endParaRPr lang="zh-CN"/>
              </a:p>
            </c:txPr>
            <c:showVal val="1"/>
            <c:showLeaderLines val="1"/>
          </c:dLbls>
          <c:val>
            <c:numRef>
              <c:f>Sheet1!$C$1:$C$3</c:f>
              <c:numCache>
                <c:formatCode>0%</c:formatCode>
                <c:ptCount val="3"/>
                <c:pt idx="0">
                  <c:v>0.18000000000000013</c:v>
                </c:pt>
                <c:pt idx="1">
                  <c:v>0.6800000000000006</c:v>
                </c:pt>
                <c:pt idx="2">
                  <c:v>4.0000000000000029E-2</c:v>
                </c:pt>
              </c:numCache>
            </c:numRef>
          </c:val>
        </c:ser>
      </c:pie3D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view3D>
      <c:rotX val="30"/>
      <c:perspective val="30"/>
    </c:view3D>
    <c:plotArea>
      <c:layout/>
      <c:pie3DChart>
        <c:varyColors val="1"/>
        <c:ser>
          <c:idx val="0"/>
          <c:order val="0"/>
          <c:explosion val="25"/>
          <c:dLbls>
            <c:txPr>
              <a:bodyPr/>
              <a:lstStyle/>
              <a:p>
                <a:pPr>
                  <a:defRPr sz="1400" b="1"/>
                </a:pPr>
                <a:endParaRPr lang="zh-CN"/>
              </a:p>
            </c:txPr>
            <c:showVal val="1"/>
            <c:showLeaderLines val="1"/>
          </c:dLbls>
          <c:cat>
            <c:strRef>
              <c:f>Sheet1!$B$1:$B$4</c:f>
              <c:strCache>
                <c:ptCount val="4"/>
                <c:pt idx="0">
                  <c:v>简单脱水</c:v>
                </c:pt>
                <c:pt idx="1">
                  <c:v>深度脱水</c:v>
                </c:pt>
                <c:pt idx="2">
                  <c:v>干化焚烧</c:v>
                </c:pt>
                <c:pt idx="3">
                  <c:v>好氧发酵</c:v>
                </c:pt>
              </c:strCache>
            </c:strRef>
          </c:cat>
          <c:val>
            <c:numRef>
              <c:f>Sheet1!$C$1:$C$4</c:f>
              <c:numCache>
                <c:formatCode>0%</c:formatCode>
                <c:ptCount val="4"/>
                <c:pt idx="0">
                  <c:v>0.18000000000000013</c:v>
                </c:pt>
                <c:pt idx="1">
                  <c:v>0.68</c:v>
                </c:pt>
                <c:pt idx="2">
                  <c:v>4.0000000000000022E-2</c:v>
                </c:pt>
                <c:pt idx="3">
                  <c:v>0.1</c:v>
                </c:pt>
              </c:numCache>
            </c:numRef>
          </c:val>
        </c:ser>
      </c:pie3DChart>
    </c:plotArea>
    <c:legend>
      <c:legendPos val="r"/>
      <c:layout>
        <c:manualLayout>
          <c:xMode val="edge"/>
          <c:yMode val="edge"/>
          <c:x val="0.69620822397200344"/>
          <c:y val="0.34718941382327251"/>
          <c:w val="0.18712510936133003"/>
          <c:h val="0.37969524642752944"/>
        </c:manualLayout>
      </c:layout>
      <c:txPr>
        <a:bodyPr/>
        <a:lstStyle/>
        <a:p>
          <a:pPr>
            <a:defRPr sz="1200" b="1"/>
          </a:pPr>
          <a:endParaRPr lang="zh-CN"/>
        </a:p>
      </c:txPr>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zh-CN" altLang="en-US" sz="2000" b="1" dirty="0" smtClean="0">
              <a:latin typeface="黑体" pitchFamily="49" charset="-122"/>
              <a:ea typeface="黑体" pitchFamily="49" charset="-122"/>
            </a:rPr>
            <a:t>城镇污水处理标准偏低，污泥处理设施建设相对滞后</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0423975C-2F01-47E0-BA98-939AC2118FC6}">
      <dgm:prSet phldrT="[文本]" custT="1"/>
      <dgm:spPr/>
      <dgm:t>
        <a:bodyPr/>
        <a:lstStyle/>
        <a:p>
          <a:r>
            <a:rPr lang="zh-CN" altLang="en-US" sz="2000" b="1" dirty="0" smtClean="0">
              <a:latin typeface="黑体" pitchFamily="49" charset="-122"/>
              <a:ea typeface="黑体" pitchFamily="49" charset="-122"/>
            </a:rPr>
            <a:t>污水收集管网</a:t>
          </a:r>
          <a:r>
            <a:rPr lang="zh-CN" altLang="en-US" sz="2000" b="1" u="sng" dirty="0" smtClean="0">
              <a:latin typeface="黑体" pitchFamily="49" charset="-122"/>
              <a:ea typeface="黑体" pitchFamily="49" charset="-122"/>
            </a:rPr>
            <a:t>尚</a:t>
          </a:r>
          <a:r>
            <a:rPr lang="zh-CN" altLang="en-US" sz="2000" b="1" dirty="0" smtClean="0">
              <a:latin typeface="黑体" pitchFamily="49" charset="-122"/>
              <a:ea typeface="黑体" pitchFamily="49" charset="-122"/>
            </a:rPr>
            <a:t>不完善，郊区污水处理率与国家要求相差较大</a:t>
          </a:r>
        </a:p>
      </dgm:t>
    </dgm:pt>
    <dgm:pt modelId="{1A2B052B-234B-4813-8905-DF1C2DFFE529}" type="parTrans" cxnId="{2C6616AC-2EDD-48F2-88CF-36528FB7F0B0}">
      <dgm:prSet/>
      <dgm:spPr/>
      <dgm:t>
        <a:bodyPr/>
        <a:lstStyle/>
        <a:p>
          <a:endParaRPr lang="zh-CN" altLang="en-US"/>
        </a:p>
      </dgm:t>
    </dgm:pt>
    <dgm:pt modelId="{ED579444-2F1F-42F5-8C9C-6B2866774CBF}" type="sibTrans" cxnId="{2C6616AC-2EDD-48F2-88CF-36528FB7F0B0}">
      <dgm:prSet/>
      <dgm:spPr/>
      <dgm:t>
        <a:bodyPr/>
        <a:lstStyle/>
        <a:p>
          <a:endParaRPr lang="zh-CN" altLang="en-US"/>
        </a:p>
      </dgm:t>
    </dgm:pt>
    <dgm:pt modelId="{2635DD1A-9360-43DF-8FC8-EE081B5C01C2}">
      <dgm:prSet phldrT="[文本]" custT="1"/>
      <dgm:spPr/>
      <dgm:t>
        <a:bodyPr/>
        <a:lstStyle/>
        <a:p>
          <a:r>
            <a:rPr lang="zh-CN" altLang="en-US" sz="2000" b="1" dirty="0" smtClean="0">
              <a:latin typeface="黑体" pitchFamily="49" charset="-122"/>
              <a:ea typeface="黑体" pitchFamily="49" charset="-122"/>
            </a:rPr>
            <a:t>中心城区城市面源污染问题突出，初期雨水造成的污染影响较大</a:t>
          </a:r>
        </a:p>
      </dgm:t>
    </dgm:pt>
    <dgm:pt modelId="{79AEB316-BF9D-41C8-AC27-1820488C0E6A}" type="parTrans" cxnId="{8A90DB74-946C-4BB7-8741-C0E29DD0E635}">
      <dgm:prSet/>
      <dgm:spPr/>
      <dgm:t>
        <a:bodyPr/>
        <a:lstStyle/>
        <a:p>
          <a:endParaRPr lang="zh-CN" altLang="en-US"/>
        </a:p>
      </dgm:t>
    </dgm:pt>
    <dgm:pt modelId="{7F4851B2-DF0D-494C-91DA-D07C5C6256D8}" type="sibTrans" cxnId="{8A90DB74-946C-4BB7-8741-C0E29DD0E635}">
      <dgm:prSet/>
      <dgm:spPr/>
      <dgm:t>
        <a:bodyPr/>
        <a:lstStyle/>
        <a:p>
          <a:endParaRPr lang="zh-CN" altLang="en-US"/>
        </a:p>
      </dgm:t>
    </dgm:pt>
    <dgm:pt modelId="{3387F507-9945-405C-B593-897CA6FA8933}">
      <dgm:prSet phldrT="[文本]" custT="1"/>
      <dgm:spPr/>
      <dgm:t>
        <a:bodyPr/>
        <a:lstStyle/>
        <a:p>
          <a:r>
            <a:rPr lang="zh-CN" altLang="en-US" sz="2000" b="1" dirty="0" smtClean="0">
              <a:latin typeface="黑体" pitchFamily="49" charset="-122"/>
              <a:ea typeface="黑体" pitchFamily="49" charset="-122"/>
            </a:rPr>
            <a:t>上海排水收费性质同国家要求不符，给企业经营带来困惑</a:t>
          </a:r>
          <a:endParaRPr lang="zh-CN" altLang="en-US" sz="2000" b="1" dirty="0">
            <a:latin typeface="黑体" pitchFamily="49" charset="-122"/>
            <a:ea typeface="黑体" pitchFamily="49" charset="-122"/>
          </a:endParaRPr>
        </a:p>
      </dgm:t>
    </dgm:pt>
    <dgm:pt modelId="{08F54C01-FC1E-4205-9E1A-85158F72C1AC}" type="parTrans" cxnId="{4F02043A-AB2A-4607-B4E9-FF9B633864F2}">
      <dgm:prSet/>
      <dgm:spPr/>
      <dgm:t>
        <a:bodyPr/>
        <a:lstStyle/>
        <a:p>
          <a:endParaRPr lang="zh-CN" altLang="en-US"/>
        </a:p>
      </dgm:t>
    </dgm:pt>
    <dgm:pt modelId="{6C26572A-77A6-4449-A27A-6F8F81AB930E}" type="sibTrans" cxnId="{4F02043A-AB2A-4607-B4E9-FF9B633864F2}">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4"/>
      <dgm:spPr/>
      <dgm:t>
        <a:bodyPr/>
        <a:lstStyle/>
        <a:p>
          <a:endParaRPr lang="zh-CN" altLang="en-US"/>
        </a:p>
      </dgm:t>
    </dgm:pt>
    <dgm:pt modelId="{2277A479-40B0-4A20-9999-EE00D82FB0DC}" type="pres">
      <dgm:prSet presAssocID="{56C8F8F1-C84E-424F-88A7-32716660667A}" presName="parentText" presStyleLbl="node1" presStyleIdx="0" presStyleCnt="4"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4">
        <dgm:presLayoutVars>
          <dgm:bulletEnabled val="1"/>
        </dgm:presLayoutVars>
      </dgm:prSet>
      <dgm:spPr/>
    </dgm:pt>
    <dgm:pt modelId="{30B71D6F-D3DF-48F8-8EDC-55672A776F21}" type="pres">
      <dgm:prSet presAssocID="{E4D1ED87-ADA2-4EAF-8167-594E16A56F2C}" presName="spaceBetweenRectangles" presStyleCnt="0"/>
      <dgm:spPr/>
    </dgm:pt>
    <dgm:pt modelId="{EF0788DB-EE04-4DCA-8F5C-ECA0093D37CC}" type="pres">
      <dgm:prSet presAssocID="{0423975C-2F01-47E0-BA98-939AC2118FC6}" presName="parentLin" presStyleCnt="0"/>
      <dgm:spPr/>
    </dgm:pt>
    <dgm:pt modelId="{4D450857-95F6-49BA-9A32-8ED0E6E95554}" type="pres">
      <dgm:prSet presAssocID="{0423975C-2F01-47E0-BA98-939AC2118FC6}" presName="parentLeftMargin" presStyleLbl="node1" presStyleIdx="0" presStyleCnt="4"/>
      <dgm:spPr/>
      <dgm:t>
        <a:bodyPr/>
        <a:lstStyle/>
        <a:p>
          <a:endParaRPr lang="zh-CN" altLang="en-US"/>
        </a:p>
      </dgm:t>
    </dgm:pt>
    <dgm:pt modelId="{0F171160-D54B-483B-817A-4D0F41545C71}" type="pres">
      <dgm:prSet presAssocID="{0423975C-2F01-47E0-BA98-939AC2118FC6}" presName="parentText" presStyleLbl="node1" presStyleIdx="1" presStyleCnt="4" custScaleX="111161">
        <dgm:presLayoutVars>
          <dgm:chMax val="0"/>
          <dgm:bulletEnabled val="1"/>
        </dgm:presLayoutVars>
      </dgm:prSet>
      <dgm:spPr/>
      <dgm:t>
        <a:bodyPr/>
        <a:lstStyle/>
        <a:p>
          <a:endParaRPr lang="zh-CN" altLang="en-US"/>
        </a:p>
      </dgm:t>
    </dgm:pt>
    <dgm:pt modelId="{2D25B3D9-F12D-4714-A378-9C5BD35FF783}" type="pres">
      <dgm:prSet presAssocID="{0423975C-2F01-47E0-BA98-939AC2118FC6}" presName="negativeSpace" presStyleCnt="0"/>
      <dgm:spPr/>
    </dgm:pt>
    <dgm:pt modelId="{645F59C9-564A-4BB8-AA07-D48E1713FD54}" type="pres">
      <dgm:prSet presAssocID="{0423975C-2F01-47E0-BA98-939AC2118FC6}" presName="childText" presStyleLbl="conFgAcc1" presStyleIdx="1" presStyleCnt="4">
        <dgm:presLayoutVars>
          <dgm:bulletEnabled val="1"/>
        </dgm:presLayoutVars>
      </dgm:prSet>
      <dgm:spPr/>
    </dgm:pt>
    <dgm:pt modelId="{FC270AE5-63AC-4704-A259-E93BCA33C07A}" type="pres">
      <dgm:prSet presAssocID="{ED579444-2F1F-42F5-8C9C-6B2866774CBF}" presName="spaceBetweenRectangles" presStyleCnt="0"/>
      <dgm:spPr/>
    </dgm:pt>
    <dgm:pt modelId="{56212CC0-05DA-41F7-8F25-254ED0A2D820}" type="pres">
      <dgm:prSet presAssocID="{2635DD1A-9360-43DF-8FC8-EE081B5C01C2}" presName="parentLin" presStyleCnt="0"/>
      <dgm:spPr/>
    </dgm:pt>
    <dgm:pt modelId="{D2695574-2692-4A90-9007-5CCAB1F1365D}" type="pres">
      <dgm:prSet presAssocID="{2635DD1A-9360-43DF-8FC8-EE081B5C01C2}" presName="parentLeftMargin" presStyleLbl="node1" presStyleIdx="1" presStyleCnt="4"/>
      <dgm:spPr/>
      <dgm:t>
        <a:bodyPr/>
        <a:lstStyle/>
        <a:p>
          <a:endParaRPr lang="zh-CN" altLang="en-US"/>
        </a:p>
      </dgm:t>
    </dgm:pt>
    <dgm:pt modelId="{FCE1A22B-6876-462B-ADE2-64B3728CDDB1}" type="pres">
      <dgm:prSet presAssocID="{2635DD1A-9360-43DF-8FC8-EE081B5C01C2}" presName="parentText" presStyleLbl="node1" presStyleIdx="2" presStyleCnt="4" custScaleX="111161">
        <dgm:presLayoutVars>
          <dgm:chMax val="0"/>
          <dgm:bulletEnabled val="1"/>
        </dgm:presLayoutVars>
      </dgm:prSet>
      <dgm:spPr/>
      <dgm:t>
        <a:bodyPr/>
        <a:lstStyle/>
        <a:p>
          <a:endParaRPr lang="zh-CN" altLang="en-US"/>
        </a:p>
      </dgm:t>
    </dgm:pt>
    <dgm:pt modelId="{60D49FDB-BDDA-418D-8E2B-3662A6FEBE67}" type="pres">
      <dgm:prSet presAssocID="{2635DD1A-9360-43DF-8FC8-EE081B5C01C2}" presName="negativeSpace" presStyleCnt="0"/>
      <dgm:spPr/>
    </dgm:pt>
    <dgm:pt modelId="{B0C456F0-3492-47E3-9C87-1B7238A689B7}" type="pres">
      <dgm:prSet presAssocID="{2635DD1A-9360-43DF-8FC8-EE081B5C01C2}" presName="childText" presStyleLbl="conFgAcc1" presStyleIdx="2" presStyleCnt="4">
        <dgm:presLayoutVars>
          <dgm:bulletEnabled val="1"/>
        </dgm:presLayoutVars>
      </dgm:prSet>
      <dgm:spPr/>
    </dgm:pt>
    <dgm:pt modelId="{CFD99FB9-E1E5-4008-B675-D3C4160BB9A1}" type="pres">
      <dgm:prSet presAssocID="{7F4851B2-DF0D-494C-91DA-D07C5C6256D8}" presName="spaceBetweenRectangles" presStyleCnt="0"/>
      <dgm:spPr/>
    </dgm:pt>
    <dgm:pt modelId="{59AE286B-91D6-4D1C-83FB-B2207F9B4792}" type="pres">
      <dgm:prSet presAssocID="{3387F507-9945-405C-B593-897CA6FA8933}" presName="parentLin" presStyleCnt="0"/>
      <dgm:spPr/>
    </dgm:pt>
    <dgm:pt modelId="{EE044ADC-1116-484A-902B-28BA819734A8}" type="pres">
      <dgm:prSet presAssocID="{3387F507-9945-405C-B593-897CA6FA8933}" presName="parentLeftMargin" presStyleLbl="node1" presStyleIdx="2" presStyleCnt="4"/>
      <dgm:spPr/>
      <dgm:t>
        <a:bodyPr/>
        <a:lstStyle/>
        <a:p>
          <a:endParaRPr lang="zh-CN" altLang="en-US"/>
        </a:p>
      </dgm:t>
    </dgm:pt>
    <dgm:pt modelId="{9561D868-83D3-411A-9205-4A8D30837044}" type="pres">
      <dgm:prSet presAssocID="{3387F507-9945-405C-B593-897CA6FA8933}" presName="parentText" presStyleLbl="node1" presStyleIdx="3" presStyleCnt="4" custScaleX="111161">
        <dgm:presLayoutVars>
          <dgm:chMax val="0"/>
          <dgm:bulletEnabled val="1"/>
        </dgm:presLayoutVars>
      </dgm:prSet>
      <dgm:spPr/>
      <dgm:t>
        <a:bodyPr/>
        <a:lstStyle/>
        <a:p>
          <a:endParaRPr lang="zh-CN" altLang="en-US"/>
        </a:p>
      </dgm:t>
    </dgm:pt>
    <dgm:pt modelId="{DA6FDF53-1098-4105-AE5A-CBF44365302C}" type="pres">
      <dgm:prSet presAssocID="{3387F507-9945-405C-B593-897CA6FA8933}" presName="negativeSpace" presStyleCnt="0"/>
      <dgm:spPr/>
    </dgm:pt>
    <dgm:pt modelId="{F5CC7E38-063A-4298-ACDF-99EE88302520}" type="pres">
      <dgm:prSet presAssocID="{3387F507-9945-405C-B593-897CA6FA8933}" presName="childText" presStyleLbl="conFgAcc1" presStyleIdx="3" presStyleCnt="4">
        <dgm:presLayoutVars>
          <dgm:bulletEnabled val="1"/>
        </dgm:presLayoutVars>
      </dgm:prSet>
      <dgm:spPr/>
    </dgm:pt>
  </dgm:ptLst>
  <dgm:cxnLst>
    <dgm:cxn modelId="{ABFA800F-B1A2-4CFD-9CA5-99B4E33CF21C}" srcId="{87A9ED2E-2CE3-4AA7-A59F-96010243FB86}" destId="{56C8F8F1-C84E-424F-88A7-32716660667A}" srcOrd="0" destOrd="0" parTransId="{E5D145E7-1EFD-45E3-9606-EB2655BBCAB8}" sibTransId="{E4D1ED87-ADA2-4EAF-8167-594E16A56F2C}"/>
    <dgm:cxn modelId="{4F02043A-AB2A-4607-B4E9-FF9B633864F2}" srcId="{87A9ED2E-2CE3-4AA7-A59F-96010243FB86}" destId="{3387F507-9945-405C-B593-897CA6FA8933}" srcOrd="3" destOrd="0" parTransId="{08F54C01-FC1E-4205-9E1A-85158F72C1AC}" sibTransId="{6C26572A-77A6-4449-A27A-6F8F81AB930E}"/>
    <dgm:cxn modelId="{FFA818CD-4348-4355-88C8-6B2AAE605ABD}" type="presOf" srcId="{3387F507-9945-405C-B593-897CA6FA8933}" destId="{9561D868-83D3-411A-9205-4A8D30837044}" srcOrd="1" destOrd="0" presId="urn:microsoft.com/office/officeart/2005/8/layout/list1"/>
    <dgm:cxn modelId="{74E117E0-292E-4DC6-9043-7CCDF68220DD}" type="presOf" srcId="{0423975C-2F01-47E0-BA98-939AC2118FC6}" destId="{0F171160-D54B-483B-817A-4D0F41545C71}" srcOrd="1" destOrd="0" presId="urn:microsoft.com/office/officeart/2005/8/layout/list1"/>
    <dgm:cxn modelId="{872E0BE8-02E2-4FD3-819B-32F790883CF7}" type="presOf" srcId="{3387F507-9945-405C-B593-897CA6FA8933}" destId="{EE044ADC-1116-484A-902B-28BA819734A8}" srcOrd="0" destOrd="0" presId="urn:microsoft.com/office/officeart/2005/8/layout/list1"/>
    <dgm:cxn modelId="{8A90DB74-946C-4BB7-8741-C0E29DD0E635}" srcId="{87A9ED2E-2CE3-4AA7-A59F-96010243FB86}" destId="{2635DD1A-9360-43DF-8FC8-EE081B5C01C2}" srcOrd="2" destOrd="0" parTransId="{79AEB316-BF9D-41C8-AC27-1820488C0E6A}" sibTransId="{7F4851B2-DF0D-494C-91DA-D07C5C6256D8}"/>
    <dgm:cxn modelId="{56C4204F-215C-4291-88A3-9D4C576B3CD7}" type="presOf" srcId="{2635DD1A-9360-43DF-8FC8-EE081B5C01C2}" destId="{D2695574-2692-4A90-9007-5CCAB1F1365D}" srcOrd="0" destOrd="0" presId="urn:microsoft.com/office/officeart/2005/8/layout/list1"/>
    <dgm:cxn modelId="{8AA0BDAD-CCC5-4628-AC04-5B3BDFB1F928}" type="presOf" srcId="{87A9ED2E-2CE3-4AA7-A59F-96010243FB86}" destId="{BEDDA029-CBD0-4337-88BE-754223945939}" srcOrd="0" destOrd="0" presId="urn:microsoft.com/office/officeart/2005/8/layout/list1"/>
    <dgm:cxn modelId="{BB9F34A5-B812-4FBE-A7B9-495ECE3B5022}" type="presOf" srcId="{56C8F8F1-C84E-424F-88A7-32716660667A}" destId="{2277A479-40B0-4A20-9999-EE00D82FB0DC}" srcOrd="1" destOrd="0" presId="urn:microsoft.com/office/officeart/2005/8/layout/list1"/>
    <dgm:cxn modelId="{2C6616AC-2EDD-48F2-88CF-36528FB7F0B0}" srcId="{87A9ED2E-2CE3-4AA7-A59F-96010243FB86}" destId="{0423975C-2F01-47E0-BA98-939AC2118FC6}" srcOrd="1" destOrd="0" parTransId="{1A2B052B-234B-4813-8905-DF1C2DFFE529}" sibTransId="{ED579444-2F1F-42F5-8C9C-6B2866774CBF}"/>
    <dgm:cxn modelId="{0DC32F1C-74D2-4E23-A86D-A9F19CFFD3B5}" type="presOf" srcId="{0423975C-2F01-47E0-BA98-939AC2118FC6}" destId="{4D450857-95F6-49BA-9A32-8ED0E6E95554}" srcOrd="0" destOrd="0" presId="urn:microsoft.com/office/officeart/2005/8/layout/list1"/>
    <dgm:cxn modelId="{C204A6F2-F080-435A-91BC-0B6FBE4577B6}" type="presOf" srcId="{56C8F8F1-C84E-424F-88A7-32716660667A}" destId="{2A46AB7C-F121-4F17-A9F7-77BBC740BB05}" srcOrd="0" destOrd="0" presId="urn:microsoft.com/office/officeart/2005/8/layout/list1"/>
    <dgm:cxn modelId="{8A557B9C-0B02-4B1B-A01F-2E3782EDB0EB}" type="presOf" srcId="{2635DD1A-9360-43DF-8FC8-EE081B5C01C2}" destId="{FCE1A22B-6876-462B-ADE2-64B3728CDDB1}" srcOrd="1" destOrd="0" presId="urn:microsoft.com/office/officeart/2005/8/layout/list1"/>
    <dgm:cxn modelId="{74BC7C73-1FB1-4EB9-B22E-ACD11CF10EDF}" type="presParOf" srcId="{BEDDA029-CBD0-4337-88BE-754223945939}" destId="{1E137075-5C24-4FE6-A3ED-867DBF04FAF8}" srcOrd="0" destOrd="0" presId="urn:microsoft.com/office/officeart/2005/8/layout/list1"/>
    <dgm:cxn modelId="{F89F447B-3F39-49EB-A37F-FD694055074F}" type="presParOf" srcId="{1E137075-5C24-4FE6-A3ED-867DBF04FAF8}" destId="{2A46AB7C-F121-4F17-A9F7-77BBC740BB05}" srcOrd="0" destOrd="0" presId="urn:microsoft.com/office/officeart/2005/8/layout/list1"/>
    <dgm:cxn modelId="{5CED597B-1BF6-4557-91F2-B2B6E32EDEBB}" type="presParOf" srcId="{1E137075-5C24-4FE6-A3ED-867DBF04FAF8}" destId="{2277A479-40B0-4A20-9999-EE00D82FB0DC}" srcOrd="1" destOrd="0" presId="urn:microsoft.com/office/officeart/2005/8/layout/list1"/>
    <dgm:cxn modelId="{77AB3151-C8DE-4964-ACD1-786A51C77D9A}" type="presParOf" srcId="{BEDDA029-CBD0-4337-88BE-754223945939}" destId="{060F9234-C595-4B3D-8B63-6B19F3432498}" srcOrd="1" destOrd="0" presId="urn:microsoft.com/office/officeart/2005/8/layout/list1"/>
    <dgm:cxn modelId="{57CE8402-8DEC-4AE2-B194-B64859930521}" type="presParOf" srcId="{BEDDA029-CBD0-4337-88BE-754223945939}" destId="{E5A518CB-C95B-4885-9E8A-C6118181BC5D}" srcOrd="2" destOrd="0" presId="urn:microsoft.com/office/officeart/2005/8/layout/list1"/>
    <dgm:cxn modelId="{666BE92C-D939-4103-BBCC-FE8DF05645CE}" type="presParOf" srcId="{BEDDA029-CBD0-4337-88BE-754223945939}" destId="{30B71D6F-D3DF-48F8-8EDC-55672A776F21}" srcOrd="3" destOrd="0" presId="urn:microsoft.com/office/officeart/2005/8/layout/list1"/>
    <dgm:cxn modelId="{513ED6C9-CC55-42EF-B0BD-A2B24E9E0D79}" type="presParOf" srcId="{BEDDA029-CBD0-4337-88BE-754223945939}" destId="{EF0788DB-EE04-4DCA-8F5C-ECA0093D37CC}" srcOrd="4" destOrd="0" presId="urn:microsoft.com/office/officeart/2005/8/layout/list1"/>
    <dgm:cxn modelId="{CA8BDF1E-1FDF-43E3-AEB0-A48309DD1269}" type="presParOf" srcId="{EF0788DB-EE04-4DCA-8F5C-ECA0093D37CC}" destId="{4D450857-95F6-49BA-9A32-8ED0E6E95554}" srcOrd="0" destOrd="0" presId="urn:microsoft.com/office/officeart/2005/8/layout/list1"/>
    <dgm:cxn modelId="{A7CA7BC5-A3BC-4EC6-9529-23793087CE4A}" type="presParOf" srcId="{EF0788DB-EE04-4DCA-8F5C-ECA0093D37CC}" destId="{0F171160-D54B-483B-817A-4D0F41545C71}" srcOrd="1" destOrd="0" presId="urn:microsoft.com/office/officeart/2005/8/layout/list1"/>
    <dgm:cxn modelId="{F53B24C1-FC3D-4268-925E-917970E21A19}" type="presParOf" srcId="{BEDDA029-CBD0-4337-88BE-754223945939}" destId="{2D25B3D9-F12D-4714-A378-9C5BD35FF783}" srcOrd="5" destOrd="0" presId="urn:microsoft.com/office/officeart/2005/8/layout/list1"/>
    <dgm:cxn modelId="{171962D6-2A39-4FE2-9FBE-34DCA8C4A6E4}" type="presParOf" srcId="{BEDDA029-CBD0-4337-88BE-754223945939}" destId="{645F59C9-564A-4BB8-AA07-D48E1713FD54}" srcOrd="6" destOrd="0" presId="urn:microsoft.com/office/officeart/2005/8/layout/list1"/>
    <dgm:cxn modelId="{D8ABC565-B569-485C-A4AF-8D85F0B71897}" type="presParOf" srcId="{BEDDA029-CBD0-4337-88BE-754223945939}" destId="{FC270AE5-63AC-4704-A259-E93BCA33C07A}" srcOrd="7" destOrd="0" presId="urn:microsoft.com/office/officeart/2005/8/layout/list1"/>
    <dgm:cxn modelId="{071483B5-FC0E-48CA-BD4D-FBA0A4B7D8C8}" type="presParOf" srcId="{BEDDA029-CBD0-4337-88BE-754223945939}" destId="{56212CC0-05DA-41F7-8F25-254ED0A2D820}" srcOrd="8" destOrd="0" presId="urn:microsoft.com/office/officeart/2005/8/layout/list1"/>
    <dgm:cxn modelId="{2C16F40D-50A4-42B6-8599-BE2E0E30ACCD}" type="presParOf" srcId="{56212CC0-05DA-41F7-8F25-254ED0A2D820}" destId="{D2695574-2692-4A90-9007-5CCAB1F1365D}" srcOrd="0" destOrd="0" presId="urn:microsoft.com/office/officeart/2005/8/layout/list1"/>
    <dgm:cxn modelId="{76216A95-4E3A-4A0A-90ED-8E478CE045A4}" type="presParOf" srcId="{56212CC0-05DA-41F7-8F25-254ED0A2D820}" destId="{FCE1A22B-6876-462B-ADE2-64B3728CDDB1}" srcOrd="1" destOrd="0" presId="urn:microsoft.com/office/officeart/2005/8/layout/list1"/>
    <dgm:cxn modelId="{568226BE-9EA5-4C66-8E46-A5C7C4EB74FA}" type="presParOf" srcId="{BEDDA029-CBD0-4337-88BE-754223945939}" destId="{60D49FDB-BDDA-418D-8E2B-3662A6FEBE67}" srcOrd="9" destOrd="0" presId="urn:microsoft.com/office/officeart/2005/8/layout/list1"/>
    <dgm:cxn modelId="{1CBFE291-F3CC-439B-B53E-0EDBF9BAB65A}" type="presParOf" srcId="{BEDDA029-CBD0-4337-88BE-754223945939}" destId="{B0C456F0-3492-47E3-9C87-1B7238A689B7}" srcOrd="10" destOrd="0" presId="urn:microsoft.com/office/officeart/2005/8/layout/list1"/>
    <dgm:cxn modelId="{E7B0DD56-C7D7-4F35-9E19-501FB3A8F290}" type="presParOf" srcId="{BEDDA029-CBD0-4337-88BE-754223945939}" destId="{CFD99FB9-E1E5-4008-B675-D3C4160BB9A1}" srcOrd="11" destOrd="0" presId="urn:microsoft.com/office/officeart/2005/8/layout/list1"/>
    <dgm:cxn modelId="{18861FEB-322F-4E0F-8E82-B1463D52C680}" type="presParOf" srcId="{BEDDA029-CBD0-4337-88BE-754223945939}" destId="{59AE286B-91D6-4D1C-83FB-B2207F9B4792}" srcOrd="12" destOrd="0" presId="urn:microsoft.com/office/officeart/2005/8/layout/list1"/>
    <dgm:cxn modelId="{7DC1FE40-FF23-44E8-993C-1CC89D51E571}" type="presParOf" srcId="{59AE286B-91D6-4D1C-83FB-B2207F9B4792}" destId="{EE044ADC-1116-484A-902B-28BA819734A8}" srcOrd="0" destOrd="0" presId="urn:microsoft.com/office/officeart/2005/8/layout/list1"/>
    <dgm:cxn modelId="{B6EE842C-C38D-44DF-BFCC-8E27B99A86EA}" type="presParOf" srcId="{59AE286B-91D6-4D1C-83FB-B2207F9B4792}" destId="{9561D868-83D3-411A-9205-4A8D30837044}" srcOrd="1" destOrd="0" presId="urn:microsoft.com/office/officeart/2005/8/layout/list1"/>
    <dgm:cxn modelId="{31B85C06-A7BF-4453-8B4C-BDCEF98FEDEC}" type="presParOf" srcId="{BEDDA029-CBD0-4337-88BE-754223945939}" destId="{DA6FDF53-1098-4105-AE5A-CBF44365302C}" srcOrd="13" destOrd="0" presId="urn:microsoft.com/office/officeart/2005/8/layout/list1"/>
    <dgm:cxn modelId="{A20DB996-D01D-4D11-BD0A-660E3C798299}" type="presParOf" srcId="{BEDDA029-CBD0-4337-88BE-754223945939}" destId="{F5CC7E38-063A-4298-ACDF-99EE88302520}" srcOrd="14" destOrd="0" presId="urn:microsoft.com/office/officeart/2005/8/layout/list1"/>
  </dgm:cxnLst>
  <dgm:bg/>
  <dgm:whole/>
</dgm:dataModel>
</file>

<file path=ppt/diagrams/data10.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大力完善污水收集管网，集建区污水基本实现全收集、全处理</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7214">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a:solidFill>
          <a:schemeClr val="accent1">
            <a:lumMod val="60000"/>
            <a:lumOff val="40000"/>
            <a:alpha val="90000"/>
          </a:schemeClr>
        </a:solidFill>
      </dgm:spPr>
    </dgm:pt>
  </dgm:ptLst>
  <dgm:cxnLst>
    <dgm:cxn modelId="{5E69AE95-F828-48E0-B07C-9C06CCEBD60E}" type="presOf" srcId="{56C8F8F1-C84E-424F-88A7-32716660667A}" destId="{2277A479-40B0-4A20-9999-EE00D82FB0DC}" srcOrd="1" destOrd="0" presId="urn:microsoft.com/office/officeart/2005/8/layout/list1"/>
    <dgm:cxn modelId="{B2B39EE8-8CFD-4C71-9CF9-C2CFA5B6CE7A}" type="presOf" srcId="{56C8F8F1-C84E-424F-88A7-32716660667A}" destId="{2A46AB7C-F121-4F17-A9F7-77BBC740BB05}" srcOrd="0" destOrd="0" presId="urn:microsoft.com/office/officeart/2005/8/layout/list1"/>
    <dgm:cxn modelId="{992D0B31-9049-486F-A533-A8793CA93439}" type="presOf" srcId="{87A9ED2E-2CE3-4AA7-A59F-96010243FB86}" destId="{BEDDA029-CBD0-4337-88BE-754223945939}"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AADFB29C-0AD6-4DD4-A8F1-17DCA6C3CD43}" type="presParOf" srcId="{BEDDA029-CBD0-4337-88BE-754223945939}" destId="{1E137075-5C24-4FE6-A3ED-867DBF04FAF8}" srcOrd="0" destOrd="0" presId="urn:microsoft.com/office/officeart/2005/8/layout/list1"/>
    <dgm:cxn modelId="{BB60377C-5121-44E3-BDA1-56C86BEFEA48}" type="presParOf" srcId="{1E137075-5C24-4FE6-A3ED-867DBF04FAF8}" destId="{2A46AB7C-F121-4F17-A9F7-77BBC740BB05}" srcOrd="0" destOrd="0" presId="urn:microsoft.com/office/officeart/2005/8/layout/list1"/>
    <dgm:cxn modelId="{83BE4DB1-E9EB-459C-B230-AB9706122303}" type="presParOf" srcId="{1E137075-5C24-4FE6-A3ED-867DBF04FAF8}" destId="{2277A479-40B0-4A20-9999-EE00D82FB0DC}" srcOrd="1" destOrd="0" presId="urn:microsoft.com/office/officeart/2005/8/layout/list1"/>
    <dgm:cxn modelId="{52E2CA20-075A-4E35-BEA9-C065D263BC30}" type="presParOf" srcId="{BEDDA029-CBD0-4337-88BE-754223945939}" destId="{060F9234-C595-4B3D-8B63-6B19F3432498}" srcOrd="1" destOrd="0" presId="urn:microsoft.com/office/officeart/2005/8/layout/list1"/>
    <dgm:cxn modelId="{83914489-1BA3-49DF-A910-8382A8D2F6B2}" type="presParOf" srcId="{BEDDA029-CBD0-4337-88BE-754223945939}" destId="{E5A518CB-C95B-4885-9E8A-C6118181BC5D}" srcOrd="2" destOrd="0" presId="urn:microsoft.com/office/officeart/2005/8/layout/list1"/>
  </dgm:cxnLst>
  <dgm:bg/>
  <dgm:whole/>
</dgm:dataModel>
</file>

<file path=ppt/diagrams/data11.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建立和完善郊区污泥处理处置，避免污泥二次污染</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a:solidFill>
          <a:schemeClr val="accent1">
            <a:lumMod val="60000"/>
            <a:lumOff val="40000"/>
            <a:alpha val="90000"/>
          </a:schemeClr>
        </a:solidFill>
      </dgm:spPr>
    </dgm:pt>
  </dgm:ptLst>
  <dgm:cxnLst>
    <dgm:cxn modelId="{A8647050-07C5-4E2C-9D54-38A6289D6D44}" type="presOf" srcId="{56C8F8F1-C84E-424F-88A7-32716660667A}" destId="{2277A479-40B0-4A20-9999-EE00D82FB0DC}" srcOrd="1"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527BEB87-014C-422E-9785-D5D8A9DCB708}" type="presOf" srcId="{56C8F8F1-C84E-424F-88A7-32716660667A}" destId="{2A46AB7C-F121-4F17-A9F7-77BBC740BB05}" srcOrd="0" destOrd="0" presId="urn:microsoft.com/office/officeart/2005/8/layout/list1"/>
    <dgm:cxn modelId="{E99C28EF-8EC5-45DC-B712-56F494CE5C6E}" type="presOf" srcId="{87A9ED2E-2CE3-4AA7-A59F-96010243FB86}" destId="{BEDDA029-CBD0-4337-88BE-754223945939}" srcOrd="0" destOrd="0" presId="urn:microsoft.com/office/officeart/2005/8/layout/list1"/>
    <dgm:cxn modelId="{1C67F69F-E701-49DD-A90B-465560DBF7C6}" type="presParOf" srcId="{BEDDA029-CBD0-4337-88BE-754223945939}" destId="{1E137075-5C24-4FE6-A3ED-867DBF04FAF8}" srcOrd="0" destOrd="0" presId="urn:microsoft.com/office/officeart/2005/8/layout/list1"/>
    <dgm:cxn modelId="{067EF812-E72F-4F08-B2BF-EF50587B84BC}" type="presParOf" srcId="{1E137075-5C24-4FE6-A3ED-867DBF04FAF8}" destId="{2A46AB7C-F121-4F17-A9F7-77BBC740BB05}" srcOrd="0" destOrd="0" presId="urn:microsoft.com/office/officeart/2005/8/layout/list1"/>
    <dgm:cxn modelId="{16EFF82B-A59B-4E4D-A304-4A55F19C40DA}" type="presParOf" srcId="{1E137075-5C24-4FE6-A3ED-867DBF04FAF8}" destId="{2277A479-40B0-4A20-9999-EE00D82FB0DC}" srcOrd="1" destOrd="0" presId="urn:microsoft.com/office/officeart/2005/8/layout/list1"/>
    <dgm:cxn modelId="{D4890E56-B55F-414C-8747-54E3586E6E9C}" type="presParOf" srcId="{BEDDA029-CBD0-4337-88BE-754223945939}" destId="{060F9234-C595-4B3D-8B63-6B19F3432498}" srcOrd="1" destOrd="0" presId="urn:microsoft.com/office/officeart/2005/8/layout/list1"/>
    <dgm:cxn modelId="{51AD9B5F-E6DA-425A-9510-DDE9B8824A44}" type="presParOf" srcId="{BEDDA029-CBD0-4337-88BE-754223945939}" destId="{E5A518CB-C95B-4885-9E8A-C6118181BC5D}" srcOrd="2" destOrd="0" presId="urn:microsoft.com/office/officeart/2005/8/layout/list1"/>
  </dgm:cxnLst>
  <dgm:bg/>
  <dgm:whole/>
</dgm:dataModel>
</file>

<file path=ppt/diagrams/data12.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资金保障</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ABFA800F-B1A2-4CFD-9CA5-99B4E33CF21C}" srcId="{87A9ED2E-2CE3-4AA7-A59F-96010243FB86}" destId="{56C8F8F1-C84E-424F-88A7-32716660667A}" srcOrd="0" destOrd="0" parTransId="{E5D145E7-1EFD-45E3-9606-EB2655BBCAB8}" sibTransId="{E4D1ED87-ADA2-4EAF-8167-594E16A56F2C}"/>
    <dgm:cxn modelId="{950D4C45-FB43-4A8F-8308-90AB34D0151F}" type="presOf" srcId="{56C8F8F1-C84E-424F-88A7-32716660667A}" destId="{2277A479-40B0-4A20-9999-EE00D82FB0DC}" srcOrd="1" destOrd="0" presId="urn:microsoft.com/office/officeart/2005/8/layout/list1"/>
    <dgm:cxn modelId="{B3D574FB-BDD1-41BD-B0F1-9B063B6EE06E}" type="presOf" srcId="{56C8F8F1-C84E-424F-88A7-32716660667A}" destId="{2A46AB7C-F121-4F17-A9F7-77BBC740BB05}" srcOrd="0" destOrd="0" presId="urn:microsoft.com/office/officeart/2005/8/layout/list1"/>
    <dgm:cxn modelId="{8932A43A-FB65-4316-8843-66D5EF179345}" type="presOf" srcId="{87A9ED2E-2CE3-4AA7-A59F-96010243FB86}" destId="{BEDDA029-CBD0-4337-88BE-754223945939}" srcOrd="0" destOrd="0" presId="urn:microsoft.com/office/officeart/2005/8/layout/list1"/>
    <dgm:cxn modelId="{B9FFD27B-F0A3-4272-BE1A-3C4CB7159201}" type="presParOf" srcId="{BEDDA029-CBD0-4337-88BE-754223945939}" destId="{1E137075-5C24-4FE6-A3ED-867DBF04FAF8}" srcOrd="0" destOrd="0" presId="urn:microsoft.com/office/officeart/2005/8/layout/list1"/>
    <dgm:cxn modelId="{00A529BE-E018-46C5-810F-44A55C06D164}" type="presParOf" srcId="{1E137075-5C24-4FE6-A3ED-867DBF04FAF8}" destId="{2A46AB7C-F121-4F17-A9F7-77BBC740BB05}" srcOrd="0" destOrd="0" presId="urn:microsoft.com/office/officeart/2005/8/layout/list1"/>
    <dgm:cxn modelId="{CF3377BF-570F-467F-A0F6-C218D7CB4515}" type="presParOf" srcId="{1E137075-5C24-4FE6-A3ED-867DBF04FAF8}" destId="{2277A479-40B0-4A20-9999-EE00D82FB0DC}" srcOrd="1" destOrd="0" presId="urn:microsoft.com/office/officeart/2005/8/layout/list1"/>
    <dgm:cxn modelId="{449C7FC8-E935-48FC-B94F-0F43961A257D}" type="presParOf" srcId="{BEDDA029-CBD0-4337-88BE-754223945939}" destId="{060F9234-C595-4B3D-8B63-6B19F3432498}" srcOrd="1" destOrd="0" presId="urn:microsoft.com/office/officeart/2005/8/layout/list1"/>
    <dgm:cxn modelId="{8F8C8EF5-9DC4-44E8-959F-150A32037228}" type="presParOf" srcId="{BEDDA029-CBD0-4337-88BE-754223945939}" destId="{E5A518CB-C95B-4885-9E8A-C6118181BC5D}" srcOrd="2" destOrd="0" presId="urn:microsoft.com/office/officeart/2005/8/layout/list1"/>
  </dgm:cxnLst>
  <dgm:bg/>
  <dgm:whole/>
</dgm:dataModel>
</file>

<file path=ppt/diagrams/data13.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资金保障</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7502CBAB-2D7F-4BB0-8F3D-BC1BB8044DFB}" type="presOf" srcId="{56C8F8F1-C84E-424F-88A7-32716660667A}" destId="{2A46AB7C-F121-4F17-A9F7-77BBC740BB05}" srcOrd="0" destOrd="0" presId="urn:microsoft.com/office/officeart/2005/8/layout/list1"/>
    <dgm:cxn modelId="{27EA7DC2-E8B9-46D0-AE1E-F40A8DFF3BBA}" type="presOf" srcId="{56C8F8F1-C84E-424F-88A7-32716660667A}" destId="{2277A479-40B0-4A20-9999-EE00D82FB0DC}" srcOrd="1" destOrd="0" presId="urn:microsoft.com/office/officeart/2005/8/layout/list1"/>
    <dgm:cxn modelId="{BEFEEA67-09B2-458B-9731-CA26210DAA2F}" type="presOf" srcId="{87A9ED2E-2CE3-4AA7-A59F-96010243FB86}" destId="{BEDDA029-CBD0-4337-88BE-754223945939}"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2F0DC08D-0C5D-4A43-9E38-79EB597A278A}" type="presParOf" srcId="{BEDDA029-CBD0-4337-88BE-754223945939}" destId="{1E137075-5C24-4FE6-A3ED-867DBF04FAF8}" srcOrd="0" destOrd="0" presId="urn:microsoft.com/office/officeart/2005/8/layout/list1"/>
    <dgm:cxn modelId="{0BE5543D-35CA-4E9B-91A7-9F284B86B270}" type="presParOf" srcId="{1E137075-5C24-4FE6-A3ED-867DBF04FAF8}" destId="{2A46AB7C-F121-4F17-A9F7-77BBC740BB05}" srcOrd="0" destOrd="0" presId="urn:microsoft.com/office/officeart/2005/8/layout/list1"/>
    <dgm:cxn modelId="{B11BE852-4BA5-4B7C-ADDB-94F18F248980}" type="presParOf" srcId="{1E137075-5C24-4FE6-A3ED-867DBF04FAF8}" destId="{2277A479-40B0-4A20-9999-EE00D82FB0DC}" srcOrd="1" destOrd="0" presId="urn:microsoft.com/office/officeart/2005/8/layout/list1"/>
    <dgm:cxn modelId="{C5CEE171-B6A1-42B5-AA4D-E9F4DCCC0812}" type="presParOf" srcId="{BEDDA029-CBD0-4337-88BE-754223945939}" destId="{060F9234-C595-4B3D-8B63-6B19F3432498}" srcOrd="1" destOrd="0" presId="urn:microsoft.com/office/officeart/2005/8/layout/list1"/>
    <dgm:cxn modelId="{77F01281-0C48-4BB0-B1E2-705F3CBBA41A}" type="presParOf" srcId="{BEDDA029-CBD0-4337-88BE-754223945939}" destId="{E5A518CB-C95B-4885-9E8A-C6118181BC5D}" srcOrd="2" destOrd="0" presId="urn:microsoft.com/office/officeart/2005/8/layout/list1"/>
  </dgm:cxnLst>
  <dgm:bg/>
  <dgm:whole/>
</dgm:dataModel>
</file>

<file path=ppt/diagrams/data14.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资金保障</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5DD59873-E3B1-4C89-BFC1-5BC8584E2D36}" type="presOf" srcId="{56C8F8F1-C84E-424F-88A7-32716660667A}" destId="{2A46AB7C-F121-4F17-A9F7-77BBC740BB05}" srcOrd="0" destOrd="0" presId="urn:microsoft.com/office/officeart/2005/8/layout/list1"/>
    <dgm:cxn modelId="{295AFC1C-256E-4C3F-B0FD-F33447A1E08A}" type="presOf" srcId="{56C8F8F1-C84E-424F-88A7-32716660667A}" destId="{2277A479-40B0-4A20-9999-EE00D82FB0DC}" srcOrd="1" destOrd="0" presId="urn:microsoft.com/office/officeart/2005/8/layout/list1"/>
    <dgm:cxn modelId="{D7EC663F-28BD-47F1-AA70-3CC1B6A9780A}" type="presOf" srcId="{87A9ED2E-2CE3-4AA7-A59F-96010243FB86}" destId="{BEDDA029-CBD0-4337-88BE-754223945939}"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E2A5CC89-5862-48F3-856F-AFD07D669EC7}" type="presParOf" srcId="{BEDDA029-CBD0-4337-88BE-754223945939}" destId="{1E137075-5C24-4FE6-A3ED-867DBF04FAF8}" srcOrd="0" destOrd="0" presId="urn:microsoft.com/office/officeart/2005/8/layout/list1"/>
    <dgm:cxn modelId="{00E02955-D41B-4696-96D6-56C7174931E6}" type="presParOf" srcId="{1E137075-5C24-4FE6-A3ED-867DBF04FAF8}" destId="{2A46AB7C-F121-4F17-A9F7-77BBC740BB05}" srcOrd="0" destOrd="0" presId="urn:microsoft.com/office/officeart/2005/8/layout/list1"/>
    <dgm:cxn modelId="{A492E1DD-71CA-46A0-9594-DC23BF80F55D}" type="presParOf" srcId="{1E137075-5C24-4FE6-A3ED-867DBF04FAF8}" destId="{2277A479-40B0-4A20-9999-EE00D82FB0DC}" srcOrd="1" destOrd="0" presId="urn:microsoft.com/office/officeart/2005/8/layout/list1"/>
    <dgm:cxn modelId="{1838EAC4-76FC-4B51-B7BA-F184F2E11180}" type="presParOf" srcId="{BEDDA029-CBD0-4337-88BE-754223945939}" destId="{060F9234-C595-4B3D-8B63-6B19F3432498}" srcOrd="1" destOrd="0" presId="urn:microsoft.com/office/officeart/2005/8/layout/list1"/>
    <dgm:cxn modelId="{683BC404-8401-4C71-A43D-3DA4CFA24C4A}" type="presParOf" srcId="{BEDDA029-CBD0-4337-88BE-754223945939}" destId="{E5A518CB-C95B-4885-9E8A-C6118181BC5D}" srcOrd="2" destOrd="0" presId="urn:microsoft.com/office/officeart/2005/8/layout/list1"/>
  </dgm:cxnLst>
  <dgm:bg/>
  <dgm:whole/>
</dgm:dataModel>
</file>

<file path=ppt/diagrams/data15.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政策机制保障</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2EA7FCBD-5303-4F0B-8FA8-181F89C76994}" type="presOf" srcId="{87A9ED2E-2CE3-4AA7-A59F-96010243FB86}" destId="{BEDDA029-CBD0-4337-88BE-754223945939}" srcOrd="0" destOrd="0" presId="urn:microsoft.com/office/officeart/2005/8/layout/list1"/>
    <dgm:cxn modelId="{9276B661-0A3A-4AE1-ACE7-E2DBBECFCBBB}" type="presOf" srcId="{56C8F8F1-C84E-424F-88A7-32716660667A}" destId="{2277A479-40B0-4A20-9999-EE00D82FB0DC}" srcOrd="1" destOrd="0" presId="urn:microsoft.com/office/officeart/2005/8/layout/list1"/>
    <dgm:cxn modelId="{F6013E0E-AAD8-4F01-B209-BA7AC4FEAE26}" type="presOf" srcId="{56C8F8F1-C84E-424F-88A7-32716660667A}" destId="{2A46AB7C-F121-4F17-A9F7-77BBC740BB05}"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5D6FD946-60C7-4B42-A8BF-2770AE425F64}" type="presParOf" srcId="{BEDDA029-CBD0-4337-88BE-754223945939}" destId="{1E137075-5C24-4FE6-A3ED-867DBF04FAF8}" srcOrd="0" destOrd="0" presId="urn:microsoft.com/office/officeart/2005/8/layout/list1"/>
    <dgm:cxn modelId="{993AC524-BCD6-4271-A02D-F1DC2FE12E8D}" type="presParOf" srcId="{1E137075-5C24-4FE6-A3ED-867DBF04FAF8}" destId="{2A46AB7C-F121-4F17-A9F7-77BBC740BB05}" srcOrd="0" destOrd="0" presId="urn:microsoft.com/office/officeart/2005/8/layout/list1"/>
    <dgm:cxn modelId="{BC7C7A48-74BE-4AED-B4DC-636CD7A2A15D}" type="presParOf" srcId="{1E137075-5C24-4FE6-A3ED-867DBF04FAF8}" destId="{2277A479-40B0-4A20-9999-EE00D82FB0DC}" srcOrd="1" destOrd="0" presId="urn:microsoft.com/office/officeart/2005/8/layout/list1"/>
    <dgm:cxn modelId="{8CDC7C03-368E-41F5-A0F8-F75A3176FAEA}" type="presParOf" srcId="{BEDDA029-CBD0-4337-88BE-754223945939}" destId="{060F9234-C595-4B3D-8B63-6B19F3432498}" srcOrd="1" destOrd="0" presId="urn:microsoft.com/office/officeart/2005/8/layout/list1"/>
    <dgm:cxn modelId="{06A62244-054A-4704-82B9-18868D673585}" type="presParOf" srcId="{BEDDA029-CBD0-4337-88BE-754223945939}" destId="{E5A518CB-C95B-4885-9E8A-C6118181BC5D}" srcOrd="2" destOrd="0" presId="urn:microsoft.com/office/officeart/2005/8/layout/list1"/>
  </dgm:cxnLst>
  <dgm:bg/>
  <dgm:whole/>
</dgm:dataModel>
</file>

<file path=ppt/diagrams/data16.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政策机制保障</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ABFA800F-B1A2-4CFD-9CA5-99B4E33CF21C}" srcId="{87A9ED2E-2CE3-4AA7-A59F-96010243FB86}" destId="{56C8F8F1-C84E-424F-88A7-32716660667A}" srcOrd="0" destOrd="0" parTransId="{E5D145E7-1EFD-45E3-9606-EB2655BBCAB8}" sibTransId="{E4D1ED87-ADA2-4EAF-8167-594E16A56F2C}"/>
    <dgm:cxn modelId="{E73C4919-2AFF-49A3-930F-430524AB2BD5}" type="presOf" srcId="{56C8F8F1-C84E-424F-88A7-32716660667A}" destId="{2A46AB7C-F121-4F17-A9F7-77BBC740BB05}" srcOrd="0" destOrd="0" presId="urn:microsoft.com/office/officeart/2005/8/layout/list1"/>
    <dgm:cxn modelId="{A6E6B08A-7CD7-405B-83B5-759EF873C7CE}" type="presOf" srcId="{56C8F8F1-C84E-424F-88A7-32716660667A}" destId="{2277A479-40B0-4A20-9999-EE00D82FB0DC}" srcOrd="1" destOrd="0" presId="urn:microsoft.com/office/officeart/2005/8/layout/list1"/>
    <dgm:cxn modelId="{80A06E8C-9659-4940-8342-9AAEF89571CF}" type="presOf" srcId="{87A9ED2E-2CE3-4AA7-A59F-96010243FB86}" destId="{BEDDA029-CBD0-4337-88BE-754223945939}" srcOrd="0" destOrd="0" presId="urn:microsoft.com/office/officeart/2005/8/layout/list1"/>
    <dgm:cxn modelId="{CDA8A14F-1291-4CA9-BA04-92C7C6433737}" type="presParOf" srcId="{BEDDA029-CBD0-4337-88BE-754223945939}" destId="{1E137075-5C24-4FE6-A3ED-867DBF04FAF8}" srcOrd="0" destOrd="0" presId="urn:microsoft.com/office/officeart/2005/8/layout/list1"/>
    <dgm:cxn modelId="{645FD806-3719-4F05-AEE7-2F0CDD7896C0}" type="presParOf" srcId="{1E137075-5C24-4FE6-A3ED-867DBF04FAF8}" destId="{2A46AB7C-F121-4F17-A9F7-77BBC740BB05}" srcOrd="0" destOrd="0" presId="urn:microsoft.com/office/officeart/2005/8/layout/list1"/>
    <dgm:cxn modelId="{D078E3D5-7440-4157-84F0-3D39871A1812}" type="presParOf" srcId="{1E137075-5C24-4FE6-A3ED-867DBF04FAF8}" destId="{2277A479-40B0-4A20-9999-EE00D82FB0DC}" srcOrd="1" destOrd="0" presId="urn:microsoft.com/office/officeart/2005/8/layout/list1"/>
    <dgm:cxn modelId="{FE5FC86B-AE45-449F-BC90-1B4A99840D12}" type="presParOf" srcId="{BEDDA029-CBD0-4337-88BE-754223945939}" destId="{060F9234-C595-4B3D-8B63-6B19F3432498}" srcOrd="1" destOrd="0" presId="urn:microsoft.com/office/officeart/2005/8/layout/list1"/>
    <dgm:cxn modelId="{A9CE6AE5-EAC7-4A44-A836-27EB474A77FF}" type="presParOf" srcId="{BEDDA029-CBD0-4337-88BE-754223945939}" destId="{E5A518CB-C95B-4885-9E8A-C6118181BC5D}" srcOrd="2" destOrd="0" presId="urn:microsoft.com/office/officeart/2005/8/layout/list1"/>
  </dgm:cxnLst>
  <dgm:bg/>
  <dgm:whole/>
</dgm:dataModel>
</file>

<file path=ppt/diagrams/data17.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技术管理保障</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8B89451E-C618-47C4-9DFC-DD86979A51CA}" type="presOf" srcId="{56C8F8F1-C84E-424F-88A7-32716660667A}" destId="{2A46AB7C-F121-4F17-A9F7-77BBC740BB05}" srcOrd="0" destOrd="0" presId="urn:microsoft.com/office/officeart/2005/8/layout/list1"/>
    <dgm:cxn modelId="{6F6EA1D4-D10E-4B05-BCDA-DD99EE79FCC7}" type="presOf" srcId="{56C8F8F1-C84E-424F-88A7-32716660667A}" destId="{2277A479-40B0-4A20-9999-EE00D82FB0DC}" srcOrd="1" destOrd="0" presId="urn:microsoft.com/office/officeart/2005/8/layout/list1"/>
    <dgm:cxn modelId="{2D6AA206-06A9-41EA-B8F8-18A5E7BD7321}" type="presOf" srcId="{87A9ED2E-2CE3-4AA7-A59F-96010243FB86}" destId="{BEDDA029-CBD0-4337-88BE-754223945939}"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3865F18C-E258-4775-8875-F5015BC89031}" type="presParOf" srcId="{BEDDA029-CBD0-4337-88BE-754223945939}" destId="{1E137075-5C24-4FE6-A3ED-867DBF04FAF8}" srcOrd="0" destOrd="0" presId="urn:microsoft.com/office/officeart/2005/8/layout/list1"/>
    <dgm:cxn modelId="{0D8DB65D-09A3-43A2-B354-12EDCA3E76F0}" type="presParOf" srcId="{1E137075-5C24-4FE6-A3ED-867DBF04FAF8}" destId="{2A46AB7C-F121-4F17-A9F7-77BBC740BB05}" srcOrd="0" destOrd="0" presId="urn:microsoft.com/office/officeart/2005/8/layout/list1"/>
    <dgm:cxn modelId="{71A1FB0D-42EA-4832-95F7-51E1FF29C31D}" type="presParOf" srcId="{1E137075-5C24-4FE6-A3ED-867DBF04FAF8}" destId="{2277A479-40B0-4A20-9999-EE00D82FB0DC}" srcOrd="1" destOrd="0" presId="urn:microsoft.com/office/officeart/2005/8/layout/list1"/>
    <dgm:cxn modelId="{9EBB966D-D448-4981-B7ED-32A9001B02A5}" type="presParOf" srcId="{BEDDA029-CBD0-4337-88BE-754223945939}" destId="{060F9234-C595-4B3D-8B63-6B19F3432498}" srcOrd="1" destOrd="0" presId="urn:microsoft.com/office/officeart/2005/8/layout/list1"/>
    <dgm:cxn modelId="{C956BC14-BD4C-4FC3-BB4D-B79A9D618820}" type="presParOf" srcId="{BEDDA029-CBD0-4337-88BE-754223945939}" destId="{E5A518CB-C95B-4885-9E8A-C6118181BC5D}" srcOrd="2"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en-US" sz="2000" b="1" dirty="0" smtClean="0">
              <a:latin typeface="黑体" pitchFamily="49" charset="-122"/>
              <a:ea typeface="黑体" pitchFamily="49" charset="-122"/>
            </a:rPr>
            <a:t>2017</a:t>
          </a:r>
          <a:r>
            <a:rPr lang="zh-CN" altLang="en-US" sz="2000" b="1" dirty="0" smtClean="0">
              <a:latin typeface="黑体" pitchFamily="49" charset="-122"/>
              <a:ea typeface="黑体" pitchFamily="49" charset="-122"/>
            </a:rPr>
            <a:t>年底，城市建成区污水基本实现全收集、全处理，长江口、杭州湾沿岸城镇污水厂全面达到一级</a:t>
          </a:r>
          <a:r>
            <a:rPr lang="en-US" altLang="en-US" sz="2000" b="1" dirty="0" smtClean="0">
              <a:latin typeface="黑体" pitchFamily="49" charset="-122"/>
              <a:ea typeface="黑体" pitchFamily="49" charset="-122"/>
            </a:rPr>
            <a:t>A</a:t>
          </a:r>
          <a:r>
            <a:rPr lang="zh-CN" altLang="en-US" sz="2000" b="1" dirty="0" smtClean="0">
              <a:latin typeface="黑体" pitchFamily="49" charset="-122"/>
              <a:ea typeface="黑体" pitchFamily="49" charset="-122"/>
            </a:rPr>
            <a:t>排放标准，其他污水厂不低于一级</a:t>
          </a:r>
          <a:r>
            <a:rPr lang="en-US" altLang="en-US" sz="2000" b="1" dirty="0" smtClean="0">
              <a:latin typeface="黑体" pitchFamily="49" charset="-122"/>
              <a:ea typeface="黑体" pitchFamily="49" charset="-122"/>
            </a:rPr>
            <a:t>A</a:t>
          </a:r>
          <a:r>
            <a:rPr lang="zh-CN" altLang="en-US" sz="2000" b="1" dirty="0" smtClean="0">
              <a:latin typeface="黑体" pitchFamily="49" charset="-122"/>
              <a:ea typeface="黑体" pitchFamily="49" charset="-122"/>
            </a:rPr>
            <a:t>排放标准（按照区域环境容量确定）</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0423975C-2F01-47E0-BA98-939AC2118FC6}">
      <dgm:prSet phldrT="[文本]" custT="1"/>
      <dgm:spPr/>
      <dgm:t>
        <a:bodyPr/>
        <a:lstStyle/>
        <a:p>
          <a:r>
            <a:rPr lang="en-US" altLang="en-US" sz="2000" b="1" dirty="0" smtClean="0">
              <a:latin typeface="黑体" pitchFamily="49" charset="-122"/>
              <a:ea typeface="黑体" pitchFamily="49" charset="-122"/>
            </a:rPr>
            <a:t>2019</a:t>
          </a:r>
          <a:r>
            <a:rPr lang="zh-CN" altLang="en-US" sz="2000" b="1" dirty="0" smtClean="0">
              <a:latin typeface="黑体" pitchFamily="49" charset="-122"/>
              <a:ea typeface="黑体" pitchFamily="49" charset="-122"/>
            </a:rPr>
            <a:t>年底，城市污水处理率达到</a:t>
          </a:r>
          <a:r>
            <a:rPr lang="en-US" altLang="en-US" sz="2000" b="1" dirty="0" smtClean="0">
              <a:latin typeface="黑体" pitchFamily="49" charset="-122"/>
              <a:ea typeface="黑体" pitchFamily="49" charset="-122"/>
            </a:rPr>
            <a:t>95%</a:t>
          </a:r>
          <a:r>
            <a:rPr lang="zh-CN" altLang="en-US" sz="2000" b="1" dirty="0" smtClean="0">
              <a:latin typeface="黑体" pitchFamily="49" charset="-122"/>
              <a:ea typeface="黑体" pitchFamily="49" charset="-122"/>
            </a:rPr>
            <a:t>（崇明</a:t>
          </a:r>
          <a:r>
            <a:rPr lang="zh-CN" altLang="en-US" sz="2000" b="1" dirty="0" smtClean="0">
              <a:latin typeface="黑体" pitchFamily="49" charset="-122"/>
              <a:ea typeface="黑体" pitchFamily="49" charset="-122"/>
            </a:rPr>
            <a:t>县达到</a:t>
          </a:r>
          <a:r>
            <a:rPr lang="en-US" altLang="en-US" sz="2000" b="1" dirty="0" smtClean="0">
              <a:latin typeface="黑体" pitchFamily="49" charset="-122"/>
              <a:ea typeface="黑体" pitchFamily="49" charset="-122"/>
            </a:rPr>
            <a:t>85</a:t>
          </a:r>
          <a:r>
            <a:rPr lang="en-US" altLang="en-US" sz="2000" b="1" dirty="0" smtClean="0">
              <a:latin typeface="黑体" pitchFamily="49" charset="-122"/>
              <a:ea typeface="黑体" pitchFamily="49" charset="-122"/>
            </a:rPr>
            <a:t>%</a:t>
          </a:r>
          <a:r>
            <a:rPr lang="zh-CN" altLang="en-US" sz="2000" b="1" dirty="0" smtClean="0">
              <a:latin typeface="黑体" pitchFamily="49" charset="-122"/>
              <a:ea typeface="黑体" pitchFamily="49" charset="-122"/>
            </a:rPr>
            <a:t>）</a:t>
          </a:r>
        </a:p>
      </dgm:t>
    </dgm:pt>
    <dgm:pt modelId="{1A2B052B-234B-4813-8905-DF1C2DFFE529}" type="parTrans" cxnId="{2C6616AC-2EDD-48F2-88CF-36528FB7F0B0}">
      <dgm:prSet/>
      <dgm:spPr/>
      <dgm:t>
        <a:bodyPr/>
        <a:lstStyle/>
        <a:p>
          <a:endParaRPr lang="zh-CN" altLang="en-US"/>
        </a:p>
      </dgm:t>
    </dgm:pt>
    <dgm:pt modelId="{ED579444-2F1F-42F5-8C9C-6B2866774CBF}" type="sibTrans" cxnId="{2C6616AC-2EDD-48F2-88CF-36528FB7F0B0}">
      <dgm:prSet/>
      <dgm:spPr/>
      <dgm:t>
        <a:bodyPr/>
        <a:lstStyle/>
        <a:p>
          <a:endParaRPr lang="zh-CN" altLang="en-US"/>
        </a:p>
      </dgm:t>
    </dgm:pt>
    <dgm:pt modelId="{2635DD1A-9360-43DF-8FC8-EE081B5C01C2}">
      <dgm:prSet phldrT="[文本]" custT="1"/>
      <dgm:spPr/>
      <dgm:t>
        <a:bodyPr/>
        <a:lstStyle/>
        <a:p>
          <a:r>
            <a:rPr lang="en-US" altLang="en-US" sz="2000" b="1" dirty="0" smtClean="0">
              <a:latin typeface="黑体" pitchFamily="49" charset="-122"/>
              <a:ea typeface="黑体" pitchFamily="49" charset="-122"/>
            </a:rPr>
            <a:t>2020</a:t>
          </a:r>
          <a:r>
            <a:rPr lang="zh-CN" altLang="en-US" sz="2000" b="1" dirty="0" smtClean="0">
              <a:latin typeface="黑体" pitchFamily="49" charset="-122"/>
              <a:ea typeface="黑体" pitchFamily="49" charset="-122"/>
            </a:rPr>
            <a:t>年，城镇污水厂污泥无害化处理处置率</a:t>
          </a:r>
          <a:r>
            <a:rPr lang="en-US" altLang="en-US" sz="2000" b="1" dirty="0" smtClean="0">
              <a:latin typeface="黑体" pitchFamily="49" charset="-122"/>
              <a:ea typeface="黑体" pitchFamily="49" charset="-122"/>
            </a:rPr>
            <a:t>90%</a:t>
          </a:r>
          <a:r>
            <a:rPr lang="zh-CN" altLang="en-US" sz="2000" b="1" dirty="0" smtClean="0">
              <a:latin typeface="黑体" pitchFamily="49" charset="-122"/>
              <a:ea typeface="黑体" pitchFamily="49" charset="-122"/>
            </a:rPr>
            <a:t>以上</a:t>
          </a:r>
        </a:p>
      </dgm:t>
    </dgm:pt>
    <dgm:pt modelId="{79AEB316-BF9D-41C8-AC27-1820488C0E6A}" type="parTrans" cxnId="{8A90DB74-946C-4BB7-8741-C0E29DD0E635}">
      <dgm:prSet/>
      <dgm:spPr/>
      <dgm:t>
        <a:bodyPr/>
        <a:lstStyle/>
        <a:p>
          <a:endParaRPr lang="zh-CN" altLang="en-US"/>
        </a:p>
      </dgm:t>
    </dgm:pt>
    <dgm:pt modelId="{7F4851B2-DF0D-494C-91DA-D07C5C6256D8}" type="sibTrans" cxnId="{8A90DB74-946C-4BB7-8741-C0E29DD0E635}">
      <dgm:prSet/>
      <dgm:spPr/>
      <dgm:t>
        <a:bodyPr/>
        <a:lstStyle/>
        <a:p>
          <a:endParaRPr lang="zh-CN" altLang="en-US"/>
        </a:p>
      </dgm:t>
    </dgm:pt>
    <dgm:pt modelId="{3387F507-9945-405C-B593-897CA6FA8933}">
      <dgm:prSet phldrT="[文本]" custT="1"/>
      <dgm:spPr/>
      <dgm:t>
        <a:bodyPr/>
        <a:lstStyle/>
        <a:p>
          <a:r>
            <a:rPr lang="en-US" altLang="en-US" sz="2000" b="1" dirty="0" smtClean="0">
              <a:latin typeface="黑体" pitchFamily="49" charset="-122"/>
              <a:ea typeface="黑体" pitchFamily="49" charset="-122"/>
            </a:rPr>
            <a:t>2017</a:t>
          </a:r>
          <a:r>
            <a:rPr lang="zh-CN" altLang="en-US" sz="2000" b="1" dirty="0" smtClean="0">
              <a:latin typeface="黑体" pitchFamily="49" charset="-122"/>
              <a:ea typeface="黑体" pitchFamily="49" charset="-122"/>
            </a:rPr>
            <a:t>年底，全市建成区基本消除黑臭水体；</a:t>
          </a:r>
          <a:r>
            <a:rPr lang="en-US" altLang="en-US" sz="2000" b="1" dirty="0" smtClean="0">
              <a:latin typeface="黑体" pitchFamily="49" charset="-122"/>
              <a:ea typeface="黑体" pitchFamily="49" charset="-122"/>
            </a:rPr>
            <a:t>2020</a:t>
          </a:r>
          <a:r>
            <a:rPr lang="zh-CN" altLang="en-US" sz="2000" b="1" dirty="0" smtClean="0">
              <a:latin typeface="黑体" pitchFamily="49" charset="-122"/>
              <a:ea typeface="黑体" pitchFamily="49" charset="-122"/>
            </a:rPr>
            <a:t>年，全市消除劣于</a:t>
          </a:r>
          <a:r>
            <a:rPr lang="en-US" altLang="en-US" sz="2000" b="1" dirty="0" smtClean="0">
              <a:latin typeface="黑体" pitchFamily="49" charset="-122"/>
              <a:ea typeface="黑体" pitchFamily="49" charset="-122"/>
            </a:rPr>
            <a:t>V</a:t>
          </a:r>
          <a:r>
            <a:rPr lang="zh-CN" altLang="en-US" sz="2000" b="1" dirty="0" smtClean="0">
              <a:latin typeface="黑体" pitchFamily="49" charset="-122"/>
              <a:ea typeface="黑体" pitchFamily="49" charset="-122"/>
            </a:rPr>
            <a:t>类的水体</a:t>
          </a:r>
        </a:p>
      </dgm:t>
    </dgm:pt>
    <dgm:pt modelId="{08F54C01-FC1E-4205-9E1A-85158F72C1AC}" type="parTrans" cxnId="{4F02043A-AB2A-4607-B4E9-FF9B633864F2}">
      <dgm:prSet/>
      <dgm:spPr/>
      <dgm:t>
        <a:bodyPr/>
        <a:lstStyle/>
        <a:p>
          <a:endParaRPr lang="zh-CN" altLang="en-US"/>
        </a:p>
      </dgm:t>
    </dgm:pt>
    <dgm:pt modelId="{6C26572A-77A6-4449-A27A-6F8F81AB930E}" type="sibTrans" cxnId="{4F02043A-AB2A-4607-B4E9-FF9B633864F2}">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4"/>
      <dgm:spPr/>
      <dgm:t>
        <a:bodyPr/>
        <a:lstStyle/>
        <a:p>
          <a:endParaRPr lang="zh-CN" altLang="en-US"/>
        </a:p>
      </dgm:t>
    </dgm:pt>
    <dgm:pt modelId="{2277A479-40B0-4A20-9999-EE00D82FB0DC}" type="pres">
      <dgm:prSet presAssocID="{56C8F8F1-C84E-424F-88A7-32716660667A}" presName="parentText" presStyleLbl="node1" presStyleIdx="0" presStyleCnt="4" custScaleX="111161" custScaleY="15265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4">
        <dgm:presLayoutVars>
          <dgm:bulletEnabled val="1"/>
        </dgm:presLayoutVars>
      </dgm:prSet>
      <dgm:spPr/>
    </dgm:pt>
    <dgm:pt modelId="{30B71D6F-D3DF-48F8-8EDC-55672A776F21}" type="pres">
      <dgm:prSet presAssocID="{E4D1ED87-ADA2-4EAF-8167-594E16A56F2C}" presName="spaceBetweenRectangles" presStyleCnt="0"/>
      <dgm:spPr/>
    </dgm:pt>
    <dgm:pt modelId="{EF0788DB-EE04-4DCA-8F5C-ECA0093D37CC}" type="pres">
      <dgm:prSet presAssocID="{0423975C-2F01-47E0-BA98-939AC2118FC6}" presName="parentLin" presStyleCnt="0"/>
      <dgm:spPr/>
    </dgm:pt>
    <dgm:pt modelId="{4D450857-95F6-49BA-9A32-8ED0E6E95554}" type="pres">
      <dgm:prSet presAssocID="{0423975C-2F01-47E0-BA98-939AC2118FC6}" presName="parentLeftMargin" presStyleLbl="node1" presStyleIdx="0" presStyleCnt="4"/>
      <dgm:spPr/>
      <dgm:t>
        <a:bodyPr/>
        <a:lstStyle/>
        <a:p>
          <a:endParaRPr lang="zh-CN" altLang="en-US"/>
        </a:p>
      </dgm:t>
    </dgm:pt>
    <dgm:pt modelId="{0F171160-D54B-483B-817A-4D0F41545C71}" type="pres">
      <dgm:prSet presAssocID="{0423975C-2F01-47E0-BA98-939AC2118FC6}" presName="parentText" presStyleLbl="node1" presStyleIdx="1" presStyleCnt="4" custScaleX="111161">
        <dgm:presLayoutVars>
          <dgm:chMax val="0"/>
          <dgm:bulletEnabled val="1"/>
        </dgm:presLayoutVars>
      </dgm:prSet>
      <dgm:spPr/>
      <dgm:t>
        <a:bodyPr/>
        <a:lstStyle/>
        <a:p>
          <a:endParaRPr lang="zh-CN" altLang="en-US"/>
        </a:p>
      </dgm:t>
    </dgm:pt>
    <dgm:pt modelId="{2D25B3D9-F12D-4714-A378-9C5BD35FF783}" type="pres">
      <dgm:prSet presAssocID="{0423975C-2F01-47E0-BA98-939AC2118FC6}" presName="negativeSpace" presStyleCnt="0"/>
      <dgm:spPr/>
    </dgm:pt>
    <dgm:pt modelId="{645F59C9-564A-4BB8-AA07-D48E1713FD54}" type="pres">
      <dgm:prSet presAssocID="{0423975C-2F01-47E0-BA98-939AC2118FC6}" presName="childText" presStyleLbl="conFgAcc1" presStyleIdx="1" presStyleCnt="4">
        <dgm:presLayoutVars>
          <dgm:bulletEnabled val="1"/>
        </dgm:presLayoutVars>
      </dgm:prSet>
      <dgm:spPr/>
    </dgm:pt>
    <dgm:pt modelId="{FC270AE5-63AC-4704-A259-E93BCA33C07A}" type="pres">
      <dgm:prSet presAssocID="{ED579444-2F1F-42F5-8C9C-6B2866774CBF}" presName="spaceBetweenRectangles" presStyleCnt="0"/>
      <dgm:spPr/>
    </dgm:pt>
    <dgm:pt modelId="{56212CC0-05DA-41F7-8F25-254ED0A2D820}" type="pres">
      <dgm:prSet presAssocID="{2635DD1A-9360-43DF-8FC8-EE081B5C01C2}" presName="parentLin" presStyleCnt="0"/>
      <dgm:spPr/>
    </dgm:pt>
    <dgm:pt modelId="{D2695574-2692-4A90-9007-5CCAB1F1365D}" type="pres">
      <dgm:prSet presAssocID="{2635DD1A-9360-43DF-8FC8-EE081B5C01C2}" presName="parentLeftMargin" presStyleLbl="node1" presStyleIdx="1" presStyleCnt="4"/>
      <dgm:spPr/>
      <dgm:t>
        <a:bodyPr/>
        <a:lstStyle/>
        <a:p>
          <a:endParaRPr lang="zh-CN" altLang="en-US"/>
        </a:p>
      </dgm:t>
    </dgm:pt>
    <dgm:pt modelId="{FCE1A22B-6876-462B-ADE2-64B3728CDDB1}" type="pres">
      <dgm:prSet presAssocID="{2635DD1A-9360-43DF-8FC8-EE081B5C01C2}" presName="parentText" presStyleLbl="node1" presStyleIdx="2" presStyleCnt="4" custScaleX="111161">
        <dgm:presLayoutVars>
          <dgm:chMax val="0"/>
          <dgm:bulletEnabled val="1"/>
        </dgm:presLayoutVars>
      </dgm:prSet>
      <dgm:spPr/>
      <dgm:t>
        <a:bodyPr/>
        <a:lstStyle/>
        <a:p>
          <a:endParaRPr lang="zh-CN" altLang="en-US"/>
        </a:p>
      </dgm:t>
    </dgm:pt>
    <dgm:pt modelId="{60D49FDB-BDDA-418D-8E2B-3662A6FEBE67}" type="pres">
      <dgm:prSet presAssocID="{2635DD1A-9360-43DF-8FC8-EE081B5C01C2}" presName="negativeSpace" presStyleCnt="0"/>
      <dgm:spPr/>
    </dgm:pt>
    <dgm:pt modelId="{B0C456F0-3492-47E3-9C87-1B7238A689B7}" type="pres">
      <dgm:prSet presAssocID="{2635DD1A-9360-43DF-8FC8-EE081B5C01C2}" presName="childText" presStyleLbl="conFgAcc1" presStyleIdx="2" presStyleCnt="4">
        <dgm:presLayoutVars>
          <dgm:bulletEnabled val="1"/>
        </dgm:presLayoutVars>
      </dgm:prSet>
      <dgm:spPr/>
    </dgm:pt>
    <dgm:pt modelId="{CFD99FB9-E1E5-4008-B675-D3C4160BB9A1}" type="pres">
      <dgm:prSet presAssocID="{7F4851B2-DF0D-494C-91DA-D07C5C6256D8}" presName="spaceBetweenRectangles" presStyleCnt="0"/>
      <dgm:spPr/>
    </dgm:pt>
    <dgm:pt modelId="{59AE286B-91D6-4D1C-83FB-B2207F9B4792}" type="pres">
      <dgm:prSet presAssocID="{3387F507-9945-405C-B593-897CA6FA8933}" presName="parentLin" presStyleCnt="0"/>
      <dgm:spPr/>
    </dgm:pt>
    <dgm:pt modelId="{EE044ADC-1116-484A-902B-28BA819734A8}" type="pres">
      <dgm:prSet presAssocID="{3387F507-9945-405C-B593-897CA6FA8933}" presName="parentLeftMargin" presStyleLbl="node1" presStyleIdx="2" presStyleCnt="4"/>
      <dgm:spPr/>
      <dgm:t>
        <a:bodyPr/>
        <a:lstStyle/>
        <a:p>
          <a:endParaRPr lang="zh-CN" altLang="en-US"/>
        </a:p>
      </dgm:t>
    </dgm:pt>
    <dgm:pt modelId="{9561D868-83D3-411A-9205-4A8D30837044}" type="pres">
      <dgm:prSet presAssocID="{3387F507-9945-405C-B593-897CA6FA8933}" presName="parentText" presStyleLbl="node1" presStyleIdx="3" presStyleCnt="4" custScaleX="111161">
        <dgm:presLayoutVars>
          <dgm:chMax val="0"/>
          <dgm:bulletEnabled val="1"/>
        </dgm:presLayoutVars>
      </dgm:prSet>
      <dgm:spPr/>
      <dgm:t>
        <a:bodyPr/>
        <a:lstStyle/>
        <a:p>
          <a:endParaRPr lang="zh-CN" altLang="en-US"/>
        </a:p>
      </dgm:t>
    </dgm:pt>
    <dgm:pt modelId="{DA6FDF53-1098-4105-AE5A-CBF44365302C}" type="pres">
      <dgm:prSet presAssocID="{3387F507-9945-405C-B593-897CA6FA8933}" presName="negativeSpace" presStyleCnt="0"/>
      <dgm:spPr/>
    </dgm:pt>
    <dgm:pt modelId="{F5CC7E38-063A-4298-ACDF-99EE88302520}" type="pres">
      <dgm:prSet presAssocID="{3387F507-9945-405C-B593-897CA6FA8933}" presName="childText" presStyleLbl="conFgAcc1" presStyleIdx="3" presStyleCnt="4">
        <dgm:presLayoutVars>
          <dgm:bulletEnabled val="1"/>
        </dgm:presLayoutVars>
      </dgm:prSet>
      <dgm:spPr/>
    </dgm:pt>
  </dgm:ptLst>
  <dgm:cxnLst>
    <dgm:cxn modelId="{ABFA800F-B1A2-4CFD-9CA5-99B4E33CF21C}" srcId="{87A9ED2E-2CE3-4AA7-A59F-96010243FB86}" destId="{56C8F8F1-C84E-424F-88A7-32716660667A}" srcOrd="0" destOrd="0" parTransId="{E5D145E7-1EFD-45E3-9606-EB2655BBCAB8}" sibTransId="{E4D1ED87-ADA2-4EAF-8167-594E16A56F2C}"/>
    <dgm:cxn modelId="{4F02043A-AB2A-4607-B4E9-FF9B633864F2}" srcId="{87A9ED2E-2CE3-4AA7-A59F-96010243FB86}" destId="{3387F507-9945-405C-B593-897CA6FA8933}" srcOrd="3" destOrd="0" parTransId="{08F54C01-FC1E-4205-9E1A-85158F72C1AC}" sibTransId="{6C26572A-77A6-4449-A27A-6F8F81AB930E}"/>
    <dgm:cxn modelId="{DED2210E-122F-4456-8B41-B309B7E72FCF}" type="presOf" srcId="{0423975C-2F01-47E0-BA98-939AC2118FC6}" destId="{4D450857-95F6-49BA-9A32-8ED0E6E95554}" srcOrd="0" destOrd="0" presId="urn:microsoft.com/office/officeart/2005/8/layout/list1"/>
    <dgm:cxn modelId="{F783AFE8-5D11-41D0-B336-B1E171134D71}" type="presOf" srcId="{2635DD1A-9360-43DF-8FC8-EE081B5C01C2}" destId="{FCE1A22B-6876-462B-ADE2-64B3728CDDB1}" srcOrd="1" destOrd="0" presId="urn:microsoft.com/office/officeart/2005/8/layout/list1"/>
    <dgm:cxn modelId="{8A90DB74-946C-4BB7-8741-C0E29DD0E635}" srcId="{87A9ED2E-2CE3-4AA7-A59F-96010243FB86}" destId="{2635DD1A-9360-43DF-8FC8-EE081B5C01C2}" srcOrd="2" destOrd="0" parTransId="{79AEB316-BF9D-41C8-AC27-1820488C0E6A}" sibTransId="{7F4851B2-DF0D-494C-91DA-D07C5C6256D8}"/>
    <dgm:cxn modelId="{6392A164-2295-406A-A239-2F872B72FECD}" type="presOf" srcId="{3387F507-9945-405C-B593-897CA6FA8933}" destId="{EE044ADC-1116-484A-902B-28BA819734A8}" srcOrd="0" destOrd="0" presId="urn:microsoft.com/office/officeart/2005/8/layout/list1"/>
    <dgm:cxn modelId="{2C6616AC-2EDD-48F2-88CF-36528FB7F0B0}" srcId="{87A9ED2E-2CE3-4AA7-A59F-96010243FB86}" destId="{0423975C-2F01-47E0-BA98-939AC2118FC6}" srcOrd="1" destOrd="0" parTransId="{1A2B052B-234B-4813-8905-DF1C2DFFE529}" sibTransId="{ED579444-2F1F-42F5-8C9C-6B2866774CBF}"/>
    <dgm:cxn modelId="{6ABF2654-95E5-4354-8C18-E8F5BE45A067}" type="presOf" srcId="{3387F507-9945-405C-B593-897CA6FA8933}" destId="{9561D868-83D3-411A-9205-4A8D30837044}" srcOrd="1" destOrd="0" presId="urn:microsoft.com/office/officeart/2005/8/layout/list1"/>
    <dgm:cxn modelId="{B16DAAFF-20FC-467D-8098-B89457AC3562}" type="presOf" srcId="{87A9ED2E-2CE3-4AA7-A59F-96010243FB86}" destId="{BEDDA029-CBD0-4337-88BE-754223945939}" srcOrd="0" destOrd="0" presId="urn:microsoft.com/office/officeart/2005/8/layout/list1"/>
    <dgm:cxn modelId="{EEB36C4D-2FDB-4E06-9278-F5B1EDEB9A67}" type="presOf" srcId="{2635DD1A-9360-43DF-8FC8-EE081B5C01C2}" destId="{D2695574-2692-4A90-9007-5CCAB1F1365D}" srcOrd="0" destOrd="0" presId="urn:microsoft.com/office/officeart/2005/8/layout/list1"/>
    <dgm:cxn modelId="{0055F8A4-5F4C-4D09-8014-3336FA4E4807}" type="presOf" srcId="{56C8F8F1-C84E-424F-88A7-32716660667A}" destId="{2A46AB7C-F121-4F17-A9F7-77BBC740BB05}" srcOrd="0" destOrd="0" presId="urn:microsoft.com/office/officeart/2005/8/layout/list1"/>
    <dgm:cxn modelId="{ED08F6C7-8A4F-4B54-8951-2F54305ED70A}" type="presOf" srcId="{56C8F8F1-C84E-424F-88A7-32716660667A}" destId="{2277A479-40B0-4A20-9999-EE00D82FB0DC}" srcOrd="1" destOrd="0" presId="urn:microsoft.com/office/officeart/2005/8/layout/list1"/>
    <dgm:cxn modelId="{59CCEEE4-55E8-4452-A3A8-F9872113792D}" type="presOf" srcId="{0423975C-2F01-47E0-BA98-939AC2118FC6}" destId="{0F171160-D54B-483B-817A-4D0F41545C71}" srcOrd="1" destOrd="0" presId="urn:microsoft.com/office/officeart/2005/8/layout/list1"/>
    <dgm:cxn modelId="{ABF8BA65-D302-4308-9F3D-F9A0FE2DEB20}" type="presParOf" srcId="{BEDDA029-CBD0-4337-88BE-754223945939}" destId="{1E137075-5C24-4FE6-A3ED-867DBF04FAF8}" srcOrd="0" destOrd="0" presId="urn:microsoft.com/office/officeart/2005/8/layout/list1"/>
    <dgm:cxn modelId="{18ED7191-36EC-465E-80AE-DE5029927CB1}" type="presParOf" srcId="{1E137075-5C24-4FE6-A3ED-867DBF04FAF8}" destId="{2A46AB7C-F121-4F17-A9F7-77BBC740BB05}" srcOrd="0" destOrd="0" presId="urn:microsoft.com/office/officeart/2005/8/layout/list1"/>
    <dgm:cxn modelId="{4F1E9A7F-8616-42DB-985C-6CF76424A3E4}" type="presParOf" srcId="{1E137075-5C24-4FE6-A3ED-867DBF04FAF8}" destId="{2277A479-40B0-4A20-9999-EE00D82FB0DC}" srcOrd="1" destOrd="0" presId="urn:microsoft.com/office/officeart/2005/8/layout/list1"/>
    <dgm:cxn modelId="{24FF8250-960D-4955-AD60-E6F1142CBAC9}" type="presParOf" srcId="{BEDDA029-CBD0-4337-88BE-754223945939}" destId="{060F9234-C595-4B3D-8B63-6B19F3432498}" srcOrd="1" destOrd="0" presId="urn:microsoft.com/office/officeart/2005/8/layout/list1"/>
    <dgm:cxn modelId="{722A04C0-DF21-4C6E-ADB8-0A5E73CB09EC}" type="presParOf" srcId="{BEDDA029-CBD0-4337-88BE-754223945939}" destId="{E5A518CB-C95B-4885-9E8A-C6118181BC5D}" srcOrd="2" destOrd="0" presId="urn:microsoft.com/office/officeart/2005/8/layout/list1"/>
    <dgm:cxn modelId="{E0EE2B97-6043-4C50-A4CA-47B29ED672EA}" type="presParOf" srcId="{BEDDA029-CBD0-4337-88BE-754223945939}" destId="{30B71D6F-D3DF-48F8-8EDC-55672A776F21}" srcOrd="3" destOrd="0" presId="urn:microsoft.com/office/officeart/2005/8/layout/list1"/>
    <dgm:cxn modelId="{D163EAAC-1B21-46D8-A3C9-A22ABBE07192}" type="presParOf" srcId="{BEDDA029-CBD0-4337-88BE-754223945939}" destId="{EF0788DB-EE04-4DCA-8F5C-ECA0093D37CC}" srcOrd="4" destOrd="0" presId="urn:microsoft.com/office/officeart/2005/8/layout/list1"/>
    <dgm:cxn modelId="{572DFCC5-42F4-47BA-908E-3872E4E054C4}" type="presParOf" srcId="{EF0788DB-EE04-4DCA-8F5C-ECA0093D37CC}" destId="{4D450857-95F6-49BA-9A32-8ED0E6E95554}" srcOrd="0" destOrd="0" presId="urn:microsoft.com/office/officeart/2005/8/layout/list1"/>
    <dgm:cxn modelId="{A30B8019-A3A9-4E3F-AA47-C6688620EF9C}" type="presParOf" srcId="{EF0788DB-EE04-4DCA-8F5C-ECA0093D37CC}" destId="{0F171160-D54B-483B-817A-4D0F41545C71}" srcOrd="1" destOrd="0" presId="urn:microsoft.com/office/officeart/2005/8/layout/list1"/>
    <dgm:cxn modelId="{CECC1CD6-7093-44AE-B756-25DD4A7556ED}" type="presParOf" srcId="{BEDDA029-CBD0-4337-88BE-754223945939}" destId="{2D25B3D9-F12D-4714-A378-9C5BD35FF783}" srcOrd="5" destOrd="0" presId="urn:microsoft.com/office/officeart/2005/8/layout/list1"/>
    <dgm:cxn modelId="{1D0ACC6E-C73F-4CD2-8448-F26463FF1DF9}" type="presParOf" srcId="{BEDDA029-CBD0-4337-88BE-754223945939}" destId="{645F59C9-564A-4BB8-AA07-D48E1713FD54}" srcOrd="6" destOrd="0" presId="urn:microsoft.com/office/officeart/2005/8/layout/list1"/>
    <dgm:cxn modelId="{83730CBD-1477-47D5-B97F-208FC10A2AFD}" type="presParOf" srcId="{BEDDA029-CBD0-4337-88BE-754223945939}" destId="{FC270AE5-63AC-4704-A259-E93BCA33C07A}" srcOrd="7" destOrd="0" presId="urn:microsoft.com/office/officeart/2005/8/layout/list1"/>
    <dgm:cxn modelId="{11215F3A-C025-43EB-9140-E6C48E10219C}" type="presParOf" srcId="{BEDDA029-CBD0-4337-88BE-754223945939}" destId="{56212CC0-05DA-41F7-8F25-254ED0A2D820}" srcOrd="8" destOrd="0" presId="urn:microsoft.com/office/officeart/2005/8/layout/list1"/>
    <dgm:cxn modelId="{9BB98933-C22B-441C-B01B-6ADAED0B09EC}" type="presParOf" srcId="{56212CC0-05DA-41F7-8F25-254ED0A2D820}" destId="{D2695574-2692-4A90-9007-5CCAB1F1365D}" srcOrd="0" destOrd="0" presId="urn:microsoft.com/office/officeart/2005/8/layout/list1"/>
    <dgm:cxn modelId="{6E85805A-2C8F-4551-9409-0FCAAE197C64}" type="presParOf" srcId="{56212CC0-05DA-41F7-8F25-254ED0A2D820}" destId="{FCE1A22B-6876-462B-ADE2-64B3728CDDB1}" srcOrd="1" destOrd="0" presId="urn:microsoft.com/office/officeart/2005/8/layout/list1"/>
    <dgm:cxn modelId="{2E6B0E10-FCF4-421C-9E7C-B5F9C4864DF4}" type="presParOf" srcId="{BEDDA029-CBD0-4337-88BE-754223945939}" destId="{60D49FDB-BDDA-418D-8E2B-3662A6FEBE67}" srcOrd="9" destOrd="0" presId="urn:microsoft.com/office/officeart/2005/8/layout/list1"/>
    <dgm:cxn modelId="{D9126F54-C7C0-43EF-B081-38B593BB9F7B}" type="presParOf" srcId="{BEDDA029-CBD0-4337-88BE-754223945939}" destId="{B0C456F0-3492-47E3-9C87-1B7238A689B7}" srcOrd="10" destOrd="0" presId="urn:microsoft.com/office/officeart/2005/8/layout/list1"/>
    <dgm:cxn modelId="{75A6D922-EFEA-4915-A85B-8A61E50621AB}" type="presParOf" srcId="{BEDDA029-CBD0-4337-88BE-754223945939}" destId="{CFD99FB9-E1E5-4008-B675-D3C4160BB9A1}" srcOrd="11" destOrd="0" presId="urn:microsoft.com/office/officeart/2005/8/layout/list1"/>
    <dgm:cxn modelId="{13EE0318-3277-4A55-8664-7B94997300A6}" type="presParOf" srcId="{BEDDA029-CBD0-4337-88BE-754223945939}" destId="{59AE286B-91D6-4D1C-83FB-B2207F9B4792}" srcOrd="12" destOrd="0" presId="urn:microsoft.com/office/officeart/2005/8/layout/list1"/>
    <dgm:cxn modelId="{4489A458-6921-47A4-A6DD-57251D948549}" type="presParOf" srcId="{59AE286B-91D6-4D1C-83FB-B2207F9B4792}" destId="{EE044ADC-1116-484A-902B-28BA819734A8}" srcOrd="0" destOrd="0" presId="urn:microsoft.com/office/officeart/2005/8/layout/list1"/>
    <dgm:cxn modelId="{E871ABAE-02A1-4EE0-AC7D-F4E8ADF98C1F}" type="presParOf" srcId="{59AE286B-91D6-4D1C-83FB-B2207F9B4792}" destId="{9561D868-83D3-411A-9205-4A8D30837044}" srcOrd="1" destOrd="0" presId="urn:microsoft.com/office/officeart/2005/8/layout/list1"/>
    <dgm:cxn modelId="{8E644D68-CC3A-4E18-A9CD-A4844AB33BA3}" type="presParOf" srcId="{BEDDA029-CBD0-4337-88BE-754223945939}" destId="{DA6FDF53-1098-4105-AE5A-CBF44365302C}" srcOrd="13" destOrd="0" presId="urn:microsoft.com/office/officeart/2005/8/layout/list1"/>
    <dgm:cxn modelId="{D6AD8443-7C3C-4B4A-A181-1D153CC271C2}" type="presParOf" srcId="{BEDDA029-CBD0-4337-88BE-754223945939}" destId="{F5CC7E38-063A-4298-ACDF-99EE88302520}" srcOrd="14"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全面落实中心城区污水处理厂提标改造</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0423975C-2F01-47E0-BA98-939AC2118FC6}">
      <dgm:prSet phldrT="[文本]" custT="1"/>
      <dgm:spPr/>
      <dgm:t>
        <a:bodyPr/>
        <a:lstStyle/>
        <a:p>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配套区域开发新建污水处理</a:t>
          </a:r>
          <a:r>
            <a:rPr lang="zh-CN" altLang="en-US" sz="2000" b="1" dirty="0" smtClean="0">
              <a:latin typeface="黑体" pitchFamily="49" charset="-122"/>
              <a:ea typeface="黑体" pitchFamily="49" charset="-122"/>
            </a:rPr>
            <a:t>厂</a:t>
          </a:r>
        </a:p>
      </dgm:t>
    </dgm:pt>
    <dgm:pt modelId="{1A2B052B-234B-4813-8905-DF1C2DFFE529}" type="parTrans" cxnId="{2C6616AC-2EDD-48F2-88CF-36528FB7F0B0}">
      <dgm:prSet/>
      <dgm:spPr/>
      <dgm:t>
        <a:bodyPr/>
        <a:lstStyle/>
        <a:p>
          <a:endParaRPr lang="zh-CN" altLang="en-US"/>
        </a:p>
      </dgm:t>
    </dgm:pt>
    <dgm:pt modelId="{ED579444-2F1F-42F5-8C9C-6B2866774CBF}" type="sibTrans" cxnId="{2C6616AC-2EDD-48F2-88CF-36528FB7F0B0}">
      <dgm:prSet/>
      <dgm:spPr/>
      <dgm:t>
        <a:bodyPr/>
        <a:lstStyle/>
        <a:p>
          <a:endParaRPr lang="zh-CN" altLang="en-US"/>
        </a:p>
      </dgm:t>
    </dgm:pt>
    <dgm:pt modelId="{2635DD1A-9360-43DF-8FC8-EE081B5C01C2}">
      <dgm:prSet phldrT="[文本]" custT="1"/>
      <dgm:spPr/>
      <dgm:t>
        <a:bodyPr/>
        <a:lstStyle/>
        <a:p>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加快实施市政泵站旱流截污改造和苏州河深层调蓄隧道工程</a:t>
          </a:r>
        </a:p>
      </dgm:t>
    </dgm:pt>
    <dgm:pt modelId="{79AEB316-BF9D-41C8-AC27-1820488C0E6A}" type="parTrans" cxnId="{8A90DB74-946C-4BB7-8741-C0E29DD0E635}">
      <dgm:prSet/>
      <dgm:spPr/>
      <dgm:t>
        <a:bodyPr/>
        <a:lstStyle/>
        <a:p>
          <a:endParaRPr lang="zh-CN" altLang="en-US"/>
        </a:p>
      </dgm:t>
    </dgm:pt>
    <dgm:pt modelId="{7F4851B2-DF0D-494C-91DA-D07C5C6256D8}" type="sibTrans" cxnId="{8A90DB74-946C-4BB7-8741-C0E29DD0E635}">
      <dgm:prSet/>
      <dgm:spPr/>
      <dgm:t>
        <a:bodyPr/>
        <a:lstStyle/>
        <a:p>
          <a:endParaRPr lang="zh-CN" altLang="en-US"/>
        </a:p>
      </dgm:t>
    </dgm:pt>
    <dgm:pt modelId="{3387F507-9945-405C-B593-897CA6FA8933}">
      <dgm:prSet phldrT="[文本]" custT="1"/>
      <dgm:spPr/>
      <dgm:t>
        <a:bodyPr/>
        <a:lstStyle/>
        <a:p>
          <a:r>
            <a:rPr lang="en-US" altLang="zh-CN" sz="2000" b="1" dirty="0" smtClean="0">
              <a:latin typeface="黑体" pitchFamily="49" charset="-122"/>
              <a:ea typeface="黑体" pitchFamily="49" charset="-122"/>
            </a:rPr>
            <a:t>4.</a:t>
          </a:r>
          <a:r>
            <a:rPr lang="zh-CN" altLang="en-US" sz="2000" b="1" dirty="0" smtClean="0">
              <a:latin typeface="黑体" pitchFamily="49" charset="-122"/>
              <a:ea typeface="黑体" pitchFamily="49" charset="-122"/>
            </a:rPr>
            <a:t>持续完善污水收集管网，同步实施雨污混接改造</a:t>
          </a:r>
          <a:endParaRPr lang="zh-CN" altLang="en-US" sz="2000" b="1" dirty="0">
            <a:latin typeface="黑体" pitchFamily="49" charset="-122"/>
            <a:ea typeface="黑体" pitchFamily="49" charset="-122"/>
          </a:endParaRPr>
        </a:p>
      </dgm:t>
    </dgm:pt>
    <dgm:pt modelId="{08F54C01-FC1E-4205-9E1A-85158F72C1AC}" type="parTrans" cxnId="{4F02043A-AB2A-4607-B4E9-FF9B633864F2}">
      <dgm:prSet/>
      <dgm:spPr/>
      <dgm:t>
        <a:bodyPr/>
        <a:lstStyle/>
        <a:p>
          <a:endParaRPr lang="zh-CN" altLang="en-US"/>
        </a:p>
      </dgm:t>
    </dgm:pt>
    <dgm:pt modelId="{6C26572A-77A6-4449-A27A-6F8F81AB930E}" type="sibTrans" cxnId="{4F02043A-AB2A-4607-B4E9-FF9B633864F2}">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4"/>
      <dgm:spPr/>
      <dgm:t>
        <a:bodyPr/>
        <a:lstStyle/>
        <a:p>
          <a:endParaRPr lang="zh-CN" altLang="en-US"/>
        </a:p>
      </dgm:t>
    </dgm:pt>
    <dgm:pt modelId="{2277A479-40B0-4A20-9999-EE00D82FB0DC}" type="pres">
      <dgm:prSet presAssocID="{56C8F8F1-C84E-424F-88A7-32716660667A}" presName="parentText" presStyleLbl="node1" presStyleIdx="0" presStyleCnt="4"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4">
        <dgm:presLayoutVars>
          <dgm:bulletEnabled val="1"/>
        </dgm:presLayoutVars>
      </dgm:prSet>
      <dgm:spPr/>
    </dgm:pt>
    <dgm:pt modelId="{30B71D6F-D3DF-48F8-8EDC-55672A776F21}" type="pres">
      <dgm:prSet presAssocID="{E4D1ED87-ADA2-4EAF-8167-594E16A56F2C}" presName="spaceBetweenRectangles" presStyleCnt="0"/>
      <dgm:spPr/>
    </dgm:pt>
    <dgm:pt modelId="{EF0788DB-EE04-4DCA-8F5C-ECA0093D37CC}" type="pres">
      <dgm:prSet presAssocID="{0423975C-2F01-47E0-BA98-939AC2118FC6}" presName="parentLin" presStyleCnt="0"/>
      <dgm:spPr/>
    </dgm:pt>
    <dgm:pt modelId="{4D450857-95F6-49BA-9A32-8ED0E6E95554}" type="pres">
      <dgm:prSet presAssocID="{0423975C-2F01-47E0-BA98-939AC2118FC6}" presName="parentLeftMargin" presStyleLbl="node1" presStyleIdx="0" presStyleCnt="4"/>
      <dgm:spPr/>
      <dgm:t>
        <a:bodyPr/>
        <a:lstStyle/>
        <a:p>
          <a:endParaRPr lang="zh-CN" altLang="en-US"/>
        </a:p>
      </dgm:t>
    </dgm:pt>
    <dgm:pt modelId="{0F171160-D54B-483B-817A-4D0F41545C71}" type="pres">
      <dgm:prSet presAssocID="{0423975C-2F01-47E0-BA98-939AC2118FC6}" presName="parentText" presStyleLbl="node1" presStyleIdx="1" presStyleCnt="4" custScaleX="111161">
        <dgm:presLayoutVars>
          <dgm:chMax val="0"/>
          <dgm:bulletEnabled val="1"/>
        </dgm:presLayoutVars>
      </dgm:prSet>
      <dgm:spPr/>
      <dgm:t>
        <a:bodyPr/>
        <a:lstStyle/>
        <a:p>
          <a:endParaRPr lang="zh-CN" altLang="en-US"/>
        </a:p>
      </dgm:t>
    </dgm:pt>
    <dgm:pt modelId="{2D25B3D9-F12D-4714-A378-9C5BD35FF783}" type="pres">
      <dgm:prSet presAssocID="{0423975C-2F01-47E0-BA98-939AC2118FC6}" presName="negativeSpace" presStyleCnt="0"/>
      <dgm:spPr/>
    </dgm:pt>
    <dgm:pt modelId="{645F59C9-564A-4BB8-AA07-D48E1713FD54}" type="pres">
      <dgm:prSet presAssocID="{0423975C-2F01-47E0-BA98-939AC2118FC6}" presName="childText" presStyleLbl="conFgAcc1" presStyleIdx="1" presStyleCnt="4">
        <dgm:presLayoutVars>
          <dgm:bulletEnabled val="1"/>
        </dgm:presLayoutVars>
      </dgm:prSet>
      <dgm:spPr/>
    </dgm:pt>
    <dgm:pt modelId="{FC270AE5-63AC-4704-A259-E93BCA33C07A}" type="pres">
      <dgm:prSet presAssocID="{ED579444-2F1F-42F5-8C9C-6B2866774CBF}" presName="spaceBetweenRectangles" presStyleCnt="0"/>
      <dgm:spPr/>
    </dgm:pt>
    <dgm:pt modelId="{56212CC0-05DA-41F7-8F25-254ED0A2D820}" type="pres">
      <dgm:prSet presAssocID="{2635DD1A-9360-43DF-8FC8-EE081B5C01C2}" presName="parentLin" presStyleCnt="0"/>
      <dgm:spPr/>
    </dgm:pt>
    <dgm:pt modelId="{D2695574-2692-4A90-9007-5CCAB1F1365D}" type="pres">
      <dgm:prSet presAssocID="{2635DD1A-9360-43DF-8FC8-EE081B5C01C2}" presName="parentLeftMargin" presStyleLbl="node1" presStyleIdx="1" presStyleCnt="4"/>
      <dgm:spPr/>
      <dgm:t>
        <a:bodyPr/>
        <a:lstStyle/>
        <a:p>
          <a:endParaRPr lang="zh-CN" altLang="en-US"/>
        </a:p>
      </dgm:t>
    </dgm:pt>
    <dgm:pt modelId="{FCE1A22B-6876-462B-ADE2-64B3728CDDB1}" type="pres">
      <dgm:prSet presAssocID="{2635DD1A-9360-43DF-8FC8-EE081B5C01C2}" presName="parentText" presStyleLbl="node1" presStyleIdx="2" presStyleCnt="4" custScaleX="111161">
        <dgm:presLayoutVars>
          <dgm:chMax val="0"/>
          <dgm:bulletEnabled val="1"/>
        </dgm:presLayoutVars>
      </dgm:prSet>
      <dgm:spPr/>
      <dgm:t>
        <a:bodyPr/>
        <a:lstStyle/>
        <a:p>
          <a:endParaRPr lang="zh-CN" altLang="en-US"/>
        </a:p>
      </dgm:t>
    </dgm:pt>
    <dgm:pt modelId="{60D49FDB-BDDA-418D-8E2B-3662A6FEBE67}" type="pres">
      <dgm:prSet presAssocID="{2635DD1A-9360-43DF-8FC8-EE081B5C01C2}" presName="negativeSpace" presStyleCnt="0"/>
      <dgm:spPr/>
    </dgm:pt>
    <dgm:pt modelId="{B0C456F0-3492-47E3-9C87-1B7238A689B7}" type="pres">
      <dgm:prSet presAssocID="{2635DD1A-9360-43DF-8FC8-EE081B5C01C2}" presName="childText" presStyleLbl="conFgAcc1" presStyleIdx="2" presStyleCnt="4">
        <dgm:presLayoutVars>
          <dgm:bulletEnabled val="1"/>
        </dgm:presLayoutVars>
      </dgm:prSet>
      <dgm:spPr/>
    </dgm:pt>
    <dgm:pt modelId="{CFD99FB9-E1E5-4008-B675-D3C4160BB9A1}" type="pres">
      <dgm:prSet presAssocID="{7F4851B2-DF0D-494C-91DA-D07C5C6256D8}" presName="spaceBetweenRectangles" presStyleCnt="0"/>
      <dgm:spPr/>
    </dgm:pt>
    <dgm:pt modelId="{59AE286B-91D6-4D1C-83FB-B2207F9B4792}" type="pres">
      <dgm:prSet presAssocID="{3387F507-9945-405C-B593-897CA6FA8933}" presName="parentLin" presStyleCnt="0"/>
      <dgm:spPr/>
    </dgm:pt>
    <dgm:pt modelId="{EE044ADC-1116-484A-902B-28BA819734A8}" type="pres">
      <dgm:prSet presAssocID="{3387F507-9945-405C-B593-897CA6FA8933}" presName="parentLeftMargin" presStyleLbl="node1" presStyleIdx="2" presStyleCnt="4"/>
      <dgm:spPr/>
      <dgm:t>
        <a:bodyPr/>
        <a:lstStyle/>
        <a:p>
          <a:endParaRPr lang="zh-CN" altLang="en-US"/>
        </a:p>
      </dgm:t>
    </dgm:pt>
    <dgm:pt modelId="{9561D868-83D3-411A-9205-4A8D30837044}" type="pres">
      <dgm:prSet presAssocID="{3387F507-9945-405C-B593-897CA6FA8933}" presName="parentText" presStyleLbl="node1" presStyleIdx="3" presStyleCnt="4" custScaleX="111161">
        <dgm:presLayoutVars>
          <dgm:chMax val="0"/>
          <dgm:bulletEnabled val="1"/>
        </dgm:presLayoutVars>
      </dgm:prSet>
      <dgm:spPr/>
      <dgm:t>
        <a:bodyPr/>
        <a:lstStyle/>
        <a:p>
          <a:endParaRPr lang="zh-CN" altLang="en-US"/>
        </a:p>
      </dgm:t>
    </dgm:pt>
    <dgm:pt modelId="{DA6FDF53-1098-4105-AE5A-CBF44365302C}" type="pres">
      <dgm:prSet presAssocID="{3387F507-9945-405C-B593-897CA6FA8933}" presName="negativeSpace" presStyleCnt="0"/>
      <dgm:spPr/>
    </dgm:pt>
    <dgm:pt modelId="{F5CC7E38-063A-4298-ACDF-99EE88302520}" type="pres">
      <dgm:prSet presAssocID="{3387F507-9945-405C-B593-897CA6FA8933}" presName="childText" presStyleLbl="conFgAcc1" presStyleIdx="3" presStyleCnt="4">
        <dgm:presLayoutVars>
          <dgm:bulletEnabled val="1"/>
        </dgm:presLayoutVars>
      </dgm:prSet>
      <dgm:spPr/>
    </dgm:pt>
  </dgm:ptLst>
  <dgm:cxnLst>
    <dgm:cxn modelId="{D6A663B9-206E-402D-9C73-3C3464826912}" type="presOf" srcId="{3387F507-9945-405C-B593-897CA6FA8933}" destId="{9561D868-83D3-411A-9205-4A8D30837044}" srcOrd="1"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4F02043A-AB2A-4607-B4E9-FF9B633864F2}" srcId="{87A9ED2E-2CE3-4AA7-A59F-96010243FB86}" destId="{3387F507-9945-405C-B593-897CA6FA8933}" srcOrd="3" destOrd="0" parTransId="{08F54C01-FC1E-4205-9E1A-85158F72C1AC}" sibTransId="{6C26572A-77A6-4449-A27A-6F8F81AB930E}"/>
    <dgm:cxn modelId="{0D814F57-D579-4B97-B868-B11476E0F355}" type="presOf" srcId="{56C8F8F1-C84E-424F-88A7-32716660667A}" destId="{2A46AB7C-F121-4F17-A9F7-77BBC740BB05}" srcOrd="0" destOrd="0" presId="urn:microsoft.com/office/officeart/2005/8/layout/list1"/>
    <dgm:cxn modelId="{C3CBC5C6-BB59-4CBB-833D-91899D579BBE}" type="presOf" srcId="{2635DD1A-9360-43DF-8FC8-EE081B5C01C2}" destId="{D2695574-2692-4A90-9007-5CCAB1F1365D}" srcOrd="0" destOrd="0" presId="urn:microsoft.com/office/officeart/2005/8/layout/list1"/>
    <dgm:cxn modelId="{8A90DB74-946C-4BB7-8741-C0E29DD0E635}" srcId="{87A9ED2E-2CE3-4AA7-A59F-96010243FB86}" destId="{2635DD1A-9360-43DF-8FC8-EE081B5C01C2}" srcOrd="2" destOrd="0" parTransId="{79AEB316-BF9D-41C8-AC27-1820488C0E6A}" sibTransId="{7F4851B2-DF0D-494C-91DA-D07C5C6256D8}"/>
    <dgm:cxn modelId="{56298843-B774-4916-9F4C-D4F856026DAA}" type="presOf" srcId="{56C8F8F1-C84E-424F-88A7-32716660667A}" destId="{2277A479-40B0-4A20-9999-EE00D82FB0DC}" srcOrd="1" destOrd="0" presId="urn:microsoft.com/office/officeart/2005/8/layout/list1"/>
    <dgm:cxn modelId="{5D1B05CE-1722-4138-B4BD-D4E8E462AE60}" type="presOf" srcId="{0423975C-2F01-47E0-BA98-939AC2118FC6}" destId="{4D450857-95F6-49BA-9A32-8ED0E6E95554}" srcOrd="0" destOrd="0" presId="urn:microsoft.com/office/officeart/2005/8/layout/list1"/>
    <dgm:cxn modelId="{0C0E8AA0-DE00-4F23-BC75-454A10918479}" type="presOf" srcId="{3387F507-9945-405C-B593-897CA6FA8933}" destId="{EE044ADC-1116-484A-902B-28BA819734A8}" srcOrd="0" destOrd="0" presId="urn:microsoft.com/office/officeart/2005/8/layout/list1"/>
    <dgm:cxn modelId="{46B0CF89-480B-45AC-8ECB-D594838395A3}" type="presOf" srcId="{87A9ED2E-2CE3-4AA7-A59F-96010243FB86}" destId="{BEDDA029-CBD0-4337-88BE-754223945939}" srcOrd="0" destOrd="0" presId="urn:microsoft.com/office/officeart/2005/8/layout/list1"/>
    <dgm:cxn modelId="{2C6616AC-2EDD-48F2-88CF-36528FB7F0B0}" srcId="{87A9ED2E-2CE3-4AA7-A59F-96010243FB86}" destId="{0423975C-2F01-47E0-BA98-939AC2118FC6}" srcOrd="1" destOrd="0" parTransId="{1A2B052B-234B-4813-8905-DF1C2DFFE529}" sibTransId="{ED579444-2F1F-42F5-8C9C-6B2866774CBF}"/>
    <dgm:cxn modelId="{A71FCE8F-42CF-4748-81FF-4220E0DBEC83}" type="presOf" srcId="{2635DD1A-9360-43DF-8FC8-EE081B5C01C2}" destId="{FCE1A22B-6876-462B-ADE2-64B3728CDDB1}" srcOrd="1" destOrd="0" presId="urn:microsoft.com/office/officeart/2005/8/layout/list1"/>
    <dgm:cxn modelId="{61542F70-4CA5-4C6D-96AD-712D0865C016}" type="presOf" srcId="{0423975C-2F01-47E0-BA98-939AC2118FC6}" destId="{0F171160-D54B-483B-817A-4D0F41545C71}" srcOrd="1" destOrd="0" presId="urn:microsoft.com/office/officeart/2005/8/layout/list1"/>
    <dgm:cxn modelId="{D65B832A-9EE2-4610-B0DE-D00FBB9BE215}" type="presParOf" srcId="{BEDDA029-CBD0-4337-88BE-754223945939}" destId="{1E137075-5C24-4FE6-A3ED-867DBF04FAF8}" srcOrd="0" destOrd="0" presId="urn:microsoft.com/office/officeart/2005/8/layout/list1"/>
    <dgm:cxn modelId="{B6053AF0-2307-424E-8232-E96752A54EB4}" type="presParOf" srcId="{1E137075-5C24-4FE6-A3ED-867DBF04FAF8}" destId="{2A46AB7C-F121-4F17-A9F7-77BBC740BB05}" srcOrd="0" destOrd="0" presId="urn:microsoft.com/office/officeart/2005/8/layout/list1"/>
    <dgm:cxn modelId="{BEA8F51F-7BAA-4E65-B0AA-BD7315009529}" type="presParOf" srcId="{1E137075-5C24-4FE6-A3ED-867DBF04FAF8}" destId="{2277A479-40B0-4A20-9999-EE00D82FB0DC}" srcOrd="1" destOrd="0" presId="urn:microsoft.com/office/officeart/2005/8/layout/list1"/>
    <dgm:cxn modelId="{B4EE1D22-BC10-47A5-A47D-382AF6901A5C}" type="presParOf" srcId="{BEDDA029-CBD0-4337-88BE-754223945939}" destId="{060F9234-C595-4B3D-8B63-6B19F3432498}" srcOrd="1" destOrd="0" presId="urn:microsoft.com/office/officeart/2005/8/layout/list1"/>
    <dgm:cxn modelId="{00AE3D37-838E-420A-955F-F78858B86055}" type="presParOf" srcId="{BEDDA029-CBD0-4337-88BE-754223945939}" destId="{E5A518CB-C95B-4885-9E8A-C6118181BC5D}" srcOrd="2" destOrd="0" presId="urn:microsoft.com/office/officeart/2005/8/layout/list1"/>
    <dgm:cxn modelId="{B988C700-2337-45A8-A8F1-CCFAD662B8E2}" type="presParOf" srcId="{BEDDA029-CBD0-4337-88BE-754223945939}" destId="{30B71D6F-D3DF-48F8-8EDC-55672A776F21}" srcOrd="3" destOrd="0" presId="urn:microsoft.com/office/officeart/2005/8/layout/list1"/>
    <dgm:cxn modelId="{2220BE89-7E2D-4B55-88E5-4D4029851107}" type="presParOf" srcId="{BEDDA029-CBD0-4337-88BE-754223945939}" destId="{EF0788DB-EE04-4DCA-8F5C-ECA0093D37CC}" srcOrd="4" destOrd="0" presId="urn:microsoft.com/office/officeart/2005/8/layout/list1"/>
    <dgm:cxn modelId="{141BF806-20C7-41D3-8A8E-9FE7F06A5492}" type="presParOf" srcId="{EF0788DB-EE04-4DCA-8F5C-ECA0093D37CC}" destId="{4D450857-95F6-49BA-9A32-8ED0E6E95554}" srcOrd="0" destOrd="0" presId="urn:microsoft.com/office/officeart/2005/8/layout/list1"/>
    <dgm:cxn modelId="{AFDD6197-BEB9-42AC-8AFE-8B9F691EC1ED}" type="presParOf" srcId="{EF0788DB-EE04-4DCA-8F5C-ECA0093D37CC}" destId="{0F171160-D54B-483B-817A-4D0F41545C71}" srcOrd="1" destOrd="0" presId="urn:microsoft.com/office/officeart/2005/8/layout/list1"/>
    <dgm:cxn modelId="{AC6BF989-D628-487F-946C-DAE916C53FBE}" type="presParOf" srcId="{BEDDA029-CBD0-4337-88BE-754223945939}" destId="{2D25B3D9-F12D-4714-A378-9C5BD35FF783}" srcOrd="5" destOrd="0" presId="urn:microsoft.com/office/officeart/2005/8/layout/list1"/>
    <dgm:cxn modelId="{7ABACE85-7454-4BA7-9DF2-D50E5BCFE6C0}" type="presParOf" srcId="{BEDDA029-CBD0-4337-88BE-754223945939}" destId="{645F59C9-564A-4BB8-AA07-D48E1713FD54}" srcOrd="6" destOrd="0" presId="urn:microsoft.com/office/officeart/2005/8/layout/list1"/>
    <dgm:cxn modelId="{541CC8DE-3ACE-4A86-88B3-CC5AD3D7069D}" type="presParOf" srcId="{BEDDA029-CBD0-4337-88BE-754223945939}" destId="{FC270AE5-63AC-4704-A259-E93BCA33C07A}" srcOrd="7" destOrd="0" presId="urn:microsoft.com/office/officeart/2005/8/layout/list1"/>
    <dgm:cxn modelId="{4DE8F90B-BA17-4124-940F-C93AA723D849}" type="presParOf" srcId="{BEDDA029-CBD0-4337-88BE-754223945939}" destId="{56212CC0-05DA-41F7-8F25-254ED0A2D820}" srcOrd="8" destOrd="0" presId="urn:microsoft.com/office/officeart/2005/8/layout/list1"/>
    <dgm:cxn modelId="{FCEF22E6-8D32-4F24-837B-D4269BB2C72D}" type="presParOf" srcId="{56212CC0-05DA-41F7-8F25-254ED0A2D820}" destId="{D2695574-2692-4A90-9007-5CCAB1F1365D}" srcOrd="0" destOrd="0" presId="urn:microsoft.com/office/officeart/2005/8/layout/list1"/>
    <dgm:cxn modelId="{3E0A7CE9-EB96-4BE2-85A0-CB9AF916FFA9}" type="presParOf" srcId="{56212CC0-05DA-41F7-8F25-254ED0A2D820}" destId="{FCE1A22B-6876-462B-ADE2-64B3728CDDB1}" srcOrd="1" destOrd="0" presId="urn:microsoft.com/office/officeart/2005/8/layout/list1"/>
    <dgm:cxn modelId="{1038E59E-52B7-4A0E-A0DE-AF80877D2B6D}" type="presParOf" srcId="{BEDDA029-CBD0-4337-88BE-754223945939}" destId="{60D49FDB-BDDA-418D-8E2B-3662A6FEBE67}" srcOrd="9" destOrd="0" presId="urn:microsoft.com/office/officeart/2005/8/layout/list1"/>
    <dgm:cxn modelId="{6256AD9B-AB52-4676-92BA-A66391FFED5A}" type="presParOf" srcId="{BEDDA029-CBD0-4337-88BE-754223945939}" destId="{B0C456F0-3492-47E3-9C87-1B7238A689B7}" srcOrd="10" destOrd="0" presId="urn:microsoft.com/office/officeart/2005/8/layout/list1"/>
    <dgm:cxn modelId="{5E635C0E-CA5B-48FD-8373-44A152B2C5A4}" type="presParOf" srcId="{BEDDA029-CBD0-4337-88BE-754223945939}" destId="{CFD99FB9-E1E5-4008-B675-D3C4160BB9A1}" srcOrd="11" destOrd="0" presId="urn:microsoft.com/office/officeart/2005/8/layout/list1"/>
    <dgm:cxn modelId="{F61A1495-2D65-4D7F-902F-AEF6B9F69D12}" type="presParOf" srcId="{BEDDA029-CBD0-4337-88BE-754223945939}" destId="{59AE286B-91D6-4D1C-83FB-B2207F9B4792}" srcOrd="12" destOrd="0" presId="urn:microsoft.com/office/officeart/2005/8/layout/list1"/>
    <dgm:cxn modelId="{D9199F81-C881-4FD3-A591-97F97A4B19F2}" type="presParOf" srcId="{59AE286B-91D6-4D1C-83FB-B2207F9B4792}" destId="{EE044ADC-1116-484A-902B-28BA819734A8}" srcOrd="0" destOrd="0" presId="urn:microsoft.com/office/officeart/2005/8/layout/list1"/>
    <dgm:cxn modelId="{E5FB9D7B-6401-498C-9D9B-AED4BA7E2CB7}" type="presParOf" srcId="{59AE286B-91D6-4D1C-83FB-B2207F9B4792}" destId="{9561D868-83D3-411A-9205-4A8D30837044}" srcOrd="1" destOrd="0" presId="urn:microsoft.com/office/officeart/2005/8/layout/list1"/>
    <dgm:cxn modelId="{33AD2FA7-3430-4384-B7ED-5D4D29A00D98}" type="presParOf" srcId="{BEDDA029-CBD0-4337-88BE-754223945939}" destId="{DA6FDF53-1098-4105-AE5A-CBF44365302C}" srcOrd="13" destOrd="0" presId="urn:microsoft.com/office/officeart/2005/8/layout/list1"/>
    <dgm:cxn modelId="{F88DC82B-8C83-45C3-A874-19E60519EF65}" type="presParOf" srcId="{BEDDA029-CBD0-4337-88BE-754223945939}" destId="{F5CC7E38-063A-4298-ACDF-99EE88302520}" srcOrd="14" destOrd="0" presId="urn:microsoft.com/office/officeart/2005/8/layout/list1"/>
  </dgm:cxnLst>
  <dgm:bg/>
  <dgm:whole/>
</dgm:dataModel>
</file>

<file path=ppt/diagrams/data4.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全面落实中心城区污水处理厂提标改造</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917BE473-F29A-42D8-8EA6-9F873ABF7B38}" type="presOf" srcId="{56C8F8F1-C84E-424F-88A7-32716660667A}" destId="{2A46AB7C-F121-4F17-A9F7-77BBC740BB05}" srcOrd="0" destOrd="0" presId="urn:microsoft.com/office/officeart/2005/8/layout/list1"/>
    <dgm:cxn modelId="{58AD6A3C-EE1A-4EE1-A27E-21834671E80B}" type="presOf" srcId="{87A9ED2E-2CE3-4AA7-A59F-96010243FB86}" destId="{BEDDA029-CBD0-4337-88BE-754223945939}" srcOrd="0" destOrd="0" presId="urn:microsoft.com/office/officeart/2005/8/layout/list1"/>
    <dgm:cxn modelId="{07ECE7FC-6F63-43DB-B5CE-EAC35D5132F9}" type="presOf" srcId="{56C8F8F1-C84E-424F-88A7-32716660667A}" destId="{2277A479-40B0-4A20-9999-EE00D82FB0DC}" srcOrd="1"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84CA438E-A73C-4EDB-A1E9-D3431101D354}" type="presParOf" srcId="{BEDDA029-CBD0-4337-88BE-754223945939}" destId="{1E137075-5C24-4FE6-A3ED-867DBF04FAF8}" srcOrd="0" destOrd="0" presId="urn:microsoft.com/office/officeart/2005/8/layout/list1"/>
    <dgm:cxn modelId="{0572DC34-16A0-4C95-AFF1-5E07BC9539CC}" type="presParOf" srcId="{1E137075-5C24-4FE6-A3ED-867DBF04FAF8}" destId="{2A46AB7C-F121-4F17-A9F7-77BBC740BB05}" srcOrd="0" destOrd="0" presId="urn:microsoft.com/office/officeart/2005/8/layout/list1"/>
    <dgm:cxn modelId="{A37BE5BF-295B-4A53-B6B9-F8F7C7F03108}" type="presParOf" srcId="{1E137075-5C24-4FE6-A3ED-867DBF04FAF8}" destId="{2277A479-40B0-4A20-9999-EE00D82FB0DC}" srcOrd="1" destOrd="0" presId="urn:microsoft.com/office/officeart/2005/8/layout/list1"/>
    <dgm:cxn modelId="{8F790E44-39F5-4A90-B937-110ADC611727}" type="presParOf" srcId="{BEDDA029-CBD0-4337-88BE-754223945939}" destId="{060F9234-C595-4B3D-8B63-6B19F3432498}" srcOrd="1" destOrd="0" presId="urn:microsoft.com/office/officeart/2005/8/layout/list1"/>
    <dgm:cxn modelId="{288D2D08-B58F-4E28-B8DC-4F163DB0D823}" type="presParOf" srcId="{BEDDA029-CBD0-4337-88BE-754223945939}" destId="{E5A518CB-C95B-4885-9E8A-C6118181BC5D}" srcOrd="2" destOrd="0" presId="urn:microsoft.com/office/officeart/2005/8/layout/list1"/>
  </dgm:cxnLst>
  <dgm:bg/>
  <dgm:whole/>
</dgm:dataModel>
</file>

<file path=ppt/diagrams/data5.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配套区域开发新建污水处理</a:t>
          </a:r>
          <a:r>
            <a:rPr lang="zh-CN" altLang="en-US" sz="2000" b="1" dirty="0" smtClean="0">
              <a:latin typeface="黑体" pitchFamily="49" charset="-122"/>
              <a:ea typeface="黑体" pitchFamily="49" charset="-122"/>
            </a:rPr>
            <a:t>厂</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1E6E7C53-2B2C-40E6-932C-5E268084D818}" type="presOf" srcId="{56C8F8F1-C84E-424F-88A7-32716660667A}" destId="{2277A479-40B0-4A20-9999-EE00D82FB0DC}" srcOrd="1" destOrd="0" presId="urn:microsoft.com/office/officeart/2005/8/layout/list1"/>
    <dgm:cxn modelId="{29F3DCD4-FDBE-49FB-9703-83452A02C13D}" type="presOf" srcId="{87A9ED2E-2CE3-4AA7-A59F-96010243FB86}" destId="{BEDDA029-CBD0-4337-88BE-754223945939}" srcOrd="0" destOrd="0" presId="urn:microsoft.com/office/officeart/2005/8/layout/list1"/>
    <dgm:cxn modelId="{E5E7AE91-7F55-4270-8F0F-F3E0B6CCB988}" type="presOf" srcId="{56C8F8F1-C84E-424F-88A7-32716660667A}" destId="{2A46AB7C-F121-4F17-A9F7-77BBC740BB05}"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3732B3C1-27BC-4DD4-A233-2FB28CD7F298}" type="presParOf" srcId="{BEDDA029-CBD0-4337-88BE-754223945939}" destId="{1E137075-5C24-4FE6-A3ED-867DBF04FAF8}" srcOrd="0" destOrd="0" presId="urn:microsoft.com/office/officeart/2005/8/layout/list1"/>
    <dgm:cxn modelId="{9BFC9ACA-1AF5-4CB7-8AD8-CF1CBD8F61A2}" type="presParOf" srcId="{1E137075-5C24-4FE6-A3ED-867DBF04FAF8}" destId="{2A46AB7C-F121-4F17-A9F7-77BBC740BB05}" srcOrd="0" destOrd="0" presId="urn:microsoft.com/office/officeart/2005/8/layout/list1"/>
    <dgm:cxn modelId="{194BA682-7854-4048-9C7C-96226E6F2F02}" type="presParOf" srcId="{1E137075-5C24-4FE6-A3ED-867DBF04FAF8}" destId="{2277A479-40B0-4A20-9999-EE00D82FB0DC}" srcOrd="1" destOrd="0" presId="urn:microsoft.com/office/officeart/2005/8/layout/list1"/>
    <dgm:cxn modelId="{55D3870A-1D2B-4D02-8197-FC303092DD48}" type="presParOf" srcId="{BEDDA029-CBD0-4337-88BE-754223945939}" destId="{060F9234-C595-4B3D-8B63-6B19F3432498}" srcOrd="1" destOrd="0" presId="urn:microsoft.com/office/officeart/2005/8/layout/list1"/>
    <dgm:cxn modelId="{06E8C28E-37AD-43E2-826B-B2AB8AB36503}" type="presParOf" srcId="{BEDDA029-CBD0-4337-88BE-754223945939}" destId="{E5A518CB-C95B-4885-9E8A-C6118181BC5D}" srcOrd="2"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加快实施市政泵站旱流截污改造和苏州河深层调蓄隧道工程</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5048">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CD787CAC-18F0-4AEF-B0A5-FEF7F54F8A52}" type="presOf" srcId="{56C8F8F1-C84E-424F-88A7-32716660667A}" destId="{2A46AB7C-F121-4F17-A9F7-77BBC740BB05}" srcOrd="0" destOrd="0" presId="urn:microsoft.com/office/officeart/2005/8/layout/list1"/>
    <dgm:cxn modelId="{BDA2330C-BDE8-48A9-BDF3-0DBD64B33FA2}" type="presOf" srcId="{56C8F8F1-C84E-424F-88A7-32716660667A}" destId="{2277A479-40B0-4A20-9999-EE00D82FB0DC}" srcOrd="1" destOrd="0" presId="urn:microsoft.com/office/officeart/2005/8/layout/list1"/>
    <dgm:cxn modelId="{BE39F662-2A54-4E7E-BF87-152122334332}" type="presOf" srcId="{87A9ED2E-2CE3-4AA7-A59F-96010243FB86}" destId="{BEDDA029-CBD0-4337-88BE-754223945939}"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7A1E6DCA-5451-4301-B997-383EB51AE847}" type="presParOf" srcId="{BEDDA029-CBD0-4337-88BE-754223945939}" destId="{1E137075-5C24-4FE6-A3ED-867DBF04FAF8}" srcOrd="0" destOrd="0" presId="urn:microsoft.com/office/officeart/2005/8/layout/list1"/>
    <dgm:cxn modelId="{DB6C9E22-E267-41BF-8614-85E4C73EA182}" type="presParOf" srcId="{1E137075-5C24-4FE6-A3ED-867DBF04FAF8}" destId="{2A46AB7C-F121-4F17-A9F7-77BBC740BB05}" srcOrd="0" destOrd="0" presId="urn:microsoft.com/office/officeart/2005/8/layout/list1"/>
    <dgm:cxn modelId="{6DCBC2F6-167F-499E-BC99-50E0DA4CC9A7}" type="presParOf" srcId="{1E137075-5C24-4FE6-A3ED-867DBF04FAF8}" destId="{2277A479-40B0-4A20-9999-EE00D82FB0DC}" srcOrd="1" destOrd="0" presId="urn:microsoft.com/office/officeart/2005/8/layout/list1"/>
    <dgm:cxn modelId="{DF9B9FC3-58F6-44C6-8F35-F1D028515B48}" type="presParOf" srcId="{BEDDA029-CBD0-4337-88BE-754223945939}" destId="{060F9234-C595-4B3D-8B63-6B19F3432498}" srcOrd="1" destOrd="0" presId="urn:microsoft.com/office/officeart/2005/8/layout/list1"/>
    <dgm:cxn modelId="{BD96EE66-7BF8-4454-9891-39D6D23FC1C0}" type="presParOf" srcId="{BEDDA029-CBD0-4337-88BE-754223945939}" destId="{E5A518CB-C95B-4885-9E8A-C6118181BC5D}" srcOrd="2" destOrd="0" presId="urn:microsoft.com/office/officeart/2005/8/layout/list1"/>
  </dgm:cxnLst>
  <dgm:bg/>
  <dgm:whole/>
</dgm:dataModel>
</file>

<file path=ppt/diagrams/data7.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4.</a:t>
          </a:r>
          <a:r>
            <a:rPr lang="zh-CN" altLang="en-US" sz="2000" b="1" dirty="0" smtClean="0">
              <a:latin typeface="黑体" pitchFamily="49" charset="-122"/>
              <a:ea typeface="黑体" pitchFamily="49" charset="-122"/>
            </a:rPr>
            <a:t>持续完善污水收集管网，同步实施雨污混接改造</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dgm:pt>
  </dgm:ptLst>
  <dgm:cxnLst>
    <dgm:cxn modelId="{631E6AF2-F95B-4098-9076-50BE587F3187}" type="presOf" srcId="{56C8F8F1-C84E-424F-88A7-32716660667A}" destId="{2277A479-40B0-4A20-9999-EE00D82FB0DC}" srcOrd="1" destOrd="0" presId="urn:microsoft.com/office/officeart/2005/8/layout/list1"/>
    <dgm:cxn modelId="{9F8E48C9-FDD1-4703-B880-7AA585332733}" type="presOf" srcId="{87A9ED2E-2CE3-4AA7-A59F-96010243FB86}" destId="{BEDDA029-CBD0-4337-88BE-754223945939}" srcOrd="0" destOrd="0" presId="urn:microsoft.com/office/officeart/2005/8/layout/list1"/>
    <dgm:cxn modelId="{23AE63F0-97B8-4AD8-BEC0-D996F404DA0D}" type="presOf" srcId="{56C8F8F1-C84E-424F-88A7-32716660667A}" destId="{2A46AB7C-F121-4F17-A9F7-77BBC740BB05}"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AA87C295-5865-47E4-B0E8-ABA9A3C6EDA6}" type="presParOf" srcId="{BEDDA029-CBD0-4337-88BE-754223945939}" destId="{1E137075-5C24-4FE6-A3ED-867DBF04FAF8}" srcOrd="0" destOrd="0" presId="urn:microsoft.com/office/officeart/2005/8/layout/list1"/>
    <dgm:cxn modelId="{29FDB84A-2D7E-4B05-8030-EE2CA3A07E60}" type="presParOf" srcId="{1E137075-5C24-4FE6-A3ED-867DBF04FAF8}" destId="{2A46AB7C-F121-4F17-A9F7-77BBC740BB05}" srcOrd="0" destOrd="0" presId="urn:microsoft.com/office/officeart/2005/8/layout/list1"/>
    <dgm:cxn modelId="{A5FBC1C9-40A9-40EE-8EDF-E57B48A5F5C7}" type="presParOf" srcId="{1E137075-5C24-4FE6-A3ED-867DBF04FAF8}" destId="{2277A479-40B0-4A20-9999-EE00D82FB0DC}" srcOrd="1" destOrd="0" presId="urn:microsoft.com/office/officeart/2005/8/layout/list1"/>
    <dgm:cxn modelId="{2439EF5D-B9B7-41E7-8616-DF540BE4C49C}" type="presParOf" srcId="{BEDDA029-CBD0-4337-88BE-754223945939}" destId="{060F9234-C595-4B3D-8B63-6B19F3432498}" srcOrd="1" destOrd="0" presId="urn:microsoft.com/office/officeart/2005/8/layout/list1"/>
    <dgm:cxn modelId="{A125ACEC-BEEF-4459-8A33-5C9BAC370AA3}" type="presParOf" srcId="{BEDDA029-CBD0-4337-88BE-754223945939}" destId="{E5A518CB-C95B-4885-9E8A-C6118181BC5D}" srcOrd="2" destOrd="0" presId="urn:microsoft.com/office/officeart/2005/8/layout/list1"/>
  </dgm:cxnLst>
  <dgm:bg/>
  <dgm:whole/>
</dgm:dataModel>
</file>

<file path=ppt/diagrams/data8.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着力推进郊区污水处理厂建设和提标改造</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0423975C-2F01-47E0-BA98-939AC2118FC6}">
      <dgm:prSet phldrT="[文本]" custT="1"/>
      <dgm:spPr/>
      <dgm:t>
        <a:bodyPr/>
        <a:lstStyle/>
        <a:p>
          <a:r>
            <a:rPr lang="en-US" altLang="zh-CN" sz="2000" b="1" dirty="0" smtClean="0">
              <a:latin typeface="黑体" pitchFamily="49" charset="-122"/>
              <a:ea typeface="黑体" pitchFamily="49" charset="-122"/>
            </a:rPr>
            <a:t>2.</a:t>
          </a:r>
          <a:r>
            <a:rPr lang="zh-CN" altLang="en-US" sz="2000" b="1" dirty="0" smtClean="0">
              <a:latin typeface="黑体" pitchFamily="49" charset="-122"/>
              <a:ea typeface="黑体" pitchFamily="49" charset="-122"/>
            </a:rPr>
            <a:t>大力完善污水收集管网，集建区污水基本实现全收集、全处理</a:t>
          </a:r>
        </a:p>
      </dgm:t>
    </dgm:pt>
    <dgm:pt modelId="{1A2B052B-234B-4813-8905-DF1C2DFFE529}" type="parTrans" cxnId="{2C6616AC-2EDD-48F2-88CF-36528FB7F0B0}">
      <dgm:prSet/>
      <dgm:spPr/>
      <dgm:t>
        <a:bodyPr/>
        <a:lstStyle/>
        <a:p>
          <a:endParaRPr lang="zh-CN" altLang="en-US"/>
        </a:p>
      </dgm:t>
    </dgm:pt>
    <dgm:pt modelId="{ED579444-2F1F-42F5-8C9C-6B2866774CBF}" type="sibTrans" cxnId="{2C6616AC-2EDD-48F2-88CF-36528FB7F0B0}">
      <dgm:prSet/>
      <dgm:spPr/>
      <dgm:t>
        <a:bodyPr/>
        <a:lstStyle/>
        <a:p>
          <a:endParaRPr lang="zh-CN" altLang="en-US"/>
        </a:p>
      </dgm:t>
    </dgm:pt>
    <dgm:pt modelId="{2635DD1A-9360-43DF-8FC8-EE081B5C01C2}">
      <dgm:prSet phldrT="[文本]" custT="1"/>
      <dgm:spPr/>
      <dgm:t>
        <a:bodyPr/>
        <a:lstStyle/>
        <a:p>
          <a:r>
            <a:rPr lang="en-US" altLang="zh-CN" sz="2000" b="1" dirty="0" smtClean="0">
              <a:latin typeface="黑体" pitchFamily="49" charset="-122"/>
              <a:ea typeface="黑体" pitchFamily="49" charset="-122"/>
            </a:rPr>
            <a:t>3.</a:t>
          </a:r>
          <a:r>
            <a:rPr lang="zh-CN" altLang="en-US" sz="2000" b="1" dirty="0" smtClean="0">
              <a:latin typeface="黑体" pitchFamily="49" charset="-122"/>
              <a:ea typeface="黑体" pitchFamily="49" charset="-122"/>
            </a:rPr>
            <a:t>建立和完善郊区污泥处理处置，避免污泥二次污染</a:t>
          </a:r>
        </a:p>
      </dgm:t>
    </dgm:pt>
    <dgm:pt modelId="{79AEB316-BF9D-41C8-AC27-1820488C0E6A}" type="parTrans" cxnId="{8A90DB74-946C-4BB7-8741-C0E29DD0E635}">
      <dgm:prSet/>
      <dgm:spPr/>
      <dgm:t>
        <a:bodyPr/>
        <a:lstStyle/>
        <a:p>
          <a:endParaRPr lang="zh-CN" altLang="en-US"/>
        </a:p>
      </dgm:t>
    </dgm:pt>
    <dgm:pt modelId="{7F4851B2-DF0D-494C-91DA-D07C5C6256D8}" type="sibTrans" cxnId="{8A90DB74-946C-4BB7-8741-C0E29DD0E635}">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3"/>
      <dgm:spPr/>
      <dgm:t>
        <a:bodyPr/>
        <a:lstStyle/>
        <a:p>
          <a:endParaRPr lang="zh-CN" altLang="en-US"/>
        </a:p>
      </dgm:t>
    </dgm:pt>
    <dgm:pt modelId="{2277A479-40B0-4A20-9999-EE00D82FB0DC}" type="pres">
      <dgm:prSet presAssocID="{56C8F8F1-C84E-424F-88A7-32716660667A}" presName="parentText" presStyleLbl="node1" presStyleIdx="0" presStyleCnt="3"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3">
        <dgm:presLayoutVars>
          <dgm:bulletEnabled val="1"/>
        </dgm:presLayoutVars>
      </dgm:prSet>
      <dgm:spPr/>
    </dgm:pt>
    <dgm:pt modelId="{30B71D6F-D3DF-48F8-8EDC-55672A776F21}" type="pres">
      <dgm:prSet presAssocID="{E4D1ED87-ADA2-4EAF-8167-594E16A56F2C}" presName="spaceBetweenRectangles" presStyleCnt="0"/>
      <dgm:spPr/>
    </dgm:pt>
    <dgm:pt modelId="{EF0788DB-EE04-4DCA-8F5C-ECA0093D37CC}" type="pres">
      <dgm:prSet presAssocID="{0423975C-2F01-47E0-BA98-939AC2118FC6}" presName="parentLin" presStyleCnt="0"/>
      <dgm:spPr/>
    </dgm:pt>
    <dgm:pt modelId="{4D450857-95F6-49BA-9A32-8ED0E6E95554}" type="pres">
      <dgm:prSet presAssocID="{0423975C-2F01-47E0-BA98-939AC2118FC6}" presName="parentLeftMargin" presStyleLbl="node1" presStyleIdx="0" presStyleCnt="3"/>
      <dgm:spPr/>
      <dgm:t>
        <a:bodyPr/>
        <a:lstStyle/>
        <a:p>
          <a:endParaRPr lang="zh-CN" altLang="en-US"/>
        </a:p>
      </dgm:t>
    </dgm:pt>
    <dgm:pt modelId="{0F171160-D54B-483B-817A-4D0F41545C71}" type="pres">
      <dgm:prSet presAssocID="{0423975C-2F01-47E0-BA98-939AC2118FC6}" presName="parentText" presStyleLbl="node1" presStyleIdx="1" presStyleCnt="3" custScaleX="111161">
        <dgm:presLayoutVars>
          <dgm:chMax val="0"/>
          <dgm:bulletEnabled val="1"/>
        </dgm:presLayoutVars>
      </dgm:prSet>
      <dgm:spPr/>
      <dgm:t>
        <a:bodyPr/>
        <a:lstStyle/>
        <a:p>
          <a:endParaRPr lang="zh-CN" altLang="en-US"/>
        </a:p>
      </dgm:t>
    </dgm:pt>
    <dgm:pt modelId="{2D25B3D9-F12D-4714-A378-9C5BD35FF783}" type="pres">
      <dgm:prSet presAssocID="{0423975C-2F01-47E0-BA98-939AC2118FC6}" presName="negativeSpace" presStyleCnt="0"/>
      <dgm:spPr/>
    </dgm:pt>
    <dgm:pt modelId="{645F59C9-564A-4BB8-AA07-D48E1713FD54}" type="pres">
      <dgm:prSet presAssocID="{0423975C-2F01-47E0-BA98-939AC2118FC6}" presName="childText" presStyleLbl="conFgAcc1" presStyleIdx="1" presStyleCnt="3">
        <dgm:presLayoutVars>
          <dgm:bulletEnabled val="1"/>
        </dgm:presLayoutVars>
      </dgm:prSet>
      <dgm:spPr/>
    </dgm:pt>
    <dgm:pt modelId="{FC270AE5-63AC-4704-A259-E93BCA33C07A}" type="pres">
      <dgm:prSet presAssocID="{ED579444-2F1F-42F5-8C9C-6B2866774CBF}" presName="spaceBetweenRectangles" presStyleCnt="0"/>
      <dgm:spPr/>
    </dgm:pt>
    <dgm:pt modelId="{56212CC0-05DA-41F7-8F25-254ED0A2D820}" type="pres">
      <dgm:prSet presAssocID="{2635DD1A-9360-43DF-8FC8-EE081B5C01C2}" presName="parentLin" presStyleCnt="0"/>
      <dgm:spPr/>
    </dgm:pt>
    <dgm:pt modelId="{D2695574-2692-4A90-9007-5CCAB1F1365D}" type="pres">
      <dgm:prSet presAssocID="{2635DD1A-9360-43DF-8FC8-EE081B5C01C2}" presName="parentLeftMargin" presStyleLbl="node1" presStyleIdx="1" presStyleCnt="3"/>
      <dgm:spPr/>
      <dgm:t>
        <a:bodyPr/>
        <a:lstStyle/>
        <a:p>
          <a:endParaRPr lang="zh-CN" altLang="en-US"/>
        </a:p>
      </dgm:t>
    </dgm:pt>
    <dgm:pt modelId="{FCE1A22B-6876-462B-ADE2-64B3728CDDB1}" type="pres">
      <dgm:prSet presAssocID="{2635DD1A-9360-43DF-8FC8-EE081B5C01C2}" presName="parentText" presStyleLbl="node1" presStyleIdx="2" presStyleCnt="3" custScaleX="111161">
        <dgm:presLayoutVars>
          <dgm:chMax val="0"/>
          <dgm:bulletEnabled val="1"/>
        </dgm:presLayoutVars>
      </dgm:prSet>
      <dgm:spPr/>
      <dgm:t>
        <a:bodyPr/>
        <a:lstStyle/>
        <a:p>
          <a:endParaRPr lang="zh-CN" altLang="en-US"/>
        </a:p>
      </dgm:t>
    </dgm:pt>
    <dgm:pt modelId="{60D49FDB-BDDA-418D-8E2B-3662A6FEBE67}" type="pres">
      <dgm:prSet presAssocID="{2635DD1A-9360-43DF-8FC8-EE081B5C01C2}" presName="negativeSpace" presStyleCnt="0"/>
      <dgm:spPr/>
    </dgm:pt>
    <dgm:pt modelId="{B0C456F0-3492-47E3-9C87-1B7238A689B7}" type="pres">
      <dgm:prSet presAssocID="{2635DD1A-9360-43DF-8FC8-EE081B5C01C2}" presName="childText" presStyleLbl="conFgAcc1" presStyleIdx="2" presStyleCnt="3">
        <dgm:presLayoutVars>
          <dgm:bulletEnabled val="1"/>
        </dgm:presLayoutVars>
      </dgm:prSet>
      <dgm:spPr/>
    </dgm:pt>
  </dgm:ptLst>
  <dgm:cxnLst>
    <dgm:cxn modelId="{9D68E885-2CFA-43B3-8E3D-685FC14BD9A1}" type="presOf" srcId="{2635DD1A-9360-43DF-8FC8-EE081B5C01C2}" destId="{D2695574-2692-4A90-9007-5CCAB1F1365D}" srcOrd="0" destOrd="0" presId="urn:microsoft.com/office/officeart/2005/8/layout/list1"/>
    <dgm:cxn modelId="{E48FE56A-97C2-4D68-99DA-0D28BFEFCEF3}" type="presOf" srcId="{56C8F8F1-C84E-424F-88A7-32716660667A}" destId="{2277A479-40B0-4A20-9999-EE00D82FB0DC}" srcOrd="1" destOrd="0" presId="urn:microsoft.com/office/officeart/2005/8/layout/list1"/>
    <dgm:cxn modelId="{DCF36E0A-DECA-4EC8-8E9A-41A1ED72B8B9}" type="presOf" srcId="{87A9ED2E-2CE3-4AA7-A59F-96010243FB86}" destId="{BEDDA029-CBD0-4337-88BE-754223945939}" srcOrd="0" destOrd="0" presId="urn:microsoft.com/office/officeart/2005/8/layout/list1"/>
    <dgm:cxn modelId="{7E19B268-39AE-468D-87D6-3A347E4754EE}" type="presOf" srcId="{0423975C-2F01-47E0-BA98-939AC2118FC6}" destId="{4D450857-95F6-49BA-9A32-8ED0E6E95554}" srcOrd="0" destOrd="0" presId="urn:microsoft.com/office/officeart/2005/8/layout/list1"/>
    <dgm:cxn modelId="{71E04D48-7DD9-425E-8686-C97A735321D5}" type="presOf" srcId="{2635DD1A-9360-43DF-8FC8-EE081B5C01C2}" destId="{FCE1A22B-6876-462B-ADE2-64B3728CDDB1}" srcOrd="1" destOrd="0" presId="urn:microsoft.com/office/officeart/2005/8/layout/list1"/>
    <dgm:cxn modelId="{F14AA06D-B21B-41DF-966E-4A03E92233E1}" type="presOf" srcId="{0423975C-2F01-47E0-BA98-939AC2118FC6}" destId="{0F171160-D54B-483B-817A-4D0F41545C71}" srcOrd="1" destOrd="0" presId="urn:microsoft.com/office/officeart/2005/8/layout/list1"/>
    <dgm:cxn modelId="{ABD887DE-1A93-4133-BE66-E318636FE7A3}" type="presOf" srcId="{56C8F8F1-C84E-424F-88A7-32716660667A}" destId="{2A46AB7C-F121-4F17-A9F7-77BBC740BB05}" srcOrd="0"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2C6616AC-2EDD-48F2-88CF-36528FB7F0B0}" srcId="{87A9ED2E-2CE3-4AA7-A59F-96010243FB86}" destId="{0423975C-2F01-47E0-BA98-939AC2118FC6}" srcOrd="1" destOrd="0" parTransId="{1A2B052B-234B-4813-8905-DF1C2DFFE529}" sibTransId="{ED579444-2F1F-42F5-8C9C-6B2866774CBF}"/>
    <dgm:cxn modelId="{8A90DB74-946C-4BB7-8741-C0E29DD0E635}" srcId="{87A9ED2E-2CE3-4AA7-A59F-96010243FB86}" destId="{2635DD1A-9360-43DF-8FC8-EE081B5C01C2}" srcOrd="2" destOrd="0" parTransId="{79AEB316-BF9D-41C8-AC27-1820488C0E6A}" sibTransId="{7F4851B2-DF0D-494C-91DA-D07C5C6256D8}"/>
    <dgm:cxn modelId="{6668392C-3470-4DCB-B056-A609C78CCAE7}" type="presParOf" srcId="{BEDDA029-CBD0-4337-88BE-754223945939}" destId="{1E137075-5C24-4FE6-A3ED-867DBF04FAF8}" srcOrd="0" destOrd="0" presId="urn:microsoft.com/office/officeart/2005/8/layout/list1"/>
    <dgm:cxn modelId="{42ACC290-9652-4A48-B619-5CC02C115251}" type="presParOf" srcId="{1E137075-5C24-4FE6-A3ED-867DBF04FAF8}" destId="{2A46AB7C-F121-4F17-A9F7-77BBC740BB05}" srcOrd="0" destOrd="0" presId="urn:microsoft.com/office/officeart/2005/8/layout/list1"/>
    <dgm:cxn modelId="{E4E96B75-C913-4766-9971-A331D0C2B326}" type="presParOf" srcId="{1E137075-5C24-4FE6-A3ED-867DBF04FAF8}" destId="{2277A479-40B0-4A20-9999-EE00D82FB0DC}" srcOrd="1" destOrd="0" presId="urn:microsoft.com/office/officeart/2005/8/layout/list1"/>
    <dgm:cxn modelId="{F1D8DFC7-38FC-4369-89EE-5033A3C7B021}" type="presParOf" srcId="{BEDDA029-CBD0-4337-88BE-754223945939}" destId="{060F9234-C595-4B3D-8B63-6B19F3432498}" srcOrd="1" destOrd="0" presId="urn:microsoft.com/office/officeart/2005/8/layout/list1"/>
    <dgm:cxn modelId="{12B816A5-0B50-4307-AE03-9138D4E7F6A7}" type="presParOf" srcId="{BEDDA029-CBD0-4337-88BE-754223945939}" destId="{E5A518CB-C95B-4885-9E8A-C6118181BC5D}" srcOrd="2" destOrd="0" presId="urn:microsoft.com/office/officeart/2005/8/layout/list1"/>
    <dgm:cxn modelId="{EB4706E8-A0AB-4E73-B4CF-042F440E0E56}" type="presParOf" srcId="{BEDDA029-CBD0-4337-88BE-754223945939}" destId="{30B71D6F-D3DF-48F8-8EDC-55672A776F21}" srcOrd="3" destOrd="0" presId="urn:microsoft.com/office/officeart/2005/8/layout/list1"/>
    <dgm:cxn modelId="{941301D8-1170-4498-A905-CF9B4B3D9292}" type="presParOf" srcId="{BEDDA029-CBD0-4337-88BE-754223945939}" destId="{EF0788DB-EE04-4DCA-8F5C-ECA0093D37CC}" srcOrd="4" destOrd="0" presId="urn:microsoft.com/office/officeart/2005/8/layout/list1"/>
    <dgm:cxn modelId="{EB975B04-75BE-473D-BDD3-D8BCDAB2FCB1}" type="presParOf" srcId="{EF0788DB-EE04-4DCA-8F5C-ECA0093D37CC}" destId="{4D450857-95F6-49BA-9A32-8ED0E6E95554}" srcOrd="0" destOrd="0" presId="urn:microsoft.com/office/officeart/2005/8/layout/list1"/>
    <dgm:cxn modelId="{2518ACDB-D6FD-4D79-AC60-2FF62414272C}" type="presParOf" srcId="{EF0788DB-EE04-4DCA-8F5C-ECA0093D37CC}" destId="{0F171160-D54B-483B-817A-4D0F41545C71}" srcOrd="1" destOrd="0" presId="urn:microsoft.com/office/officeart/2005/8/layout/list1"/>
    <dgm:cxn modelId="{F9C27F52-8FF1-4BF8-A534-48897D16160A}" type="presParOf" srcId="{BEDDA029-CBD0-4337-88BE-754223945939}" destId="{2D25B3D9-F12D-4714-A378-9C5BD35FF783}" srcOrd="5" destOrd="0" presId="urn:microsoft.com/office/officeart/2005/8/layout/list1"/>
    <dgm:cxn modelId="{A69A7351-6AC0-4BEE-BDA8-FF542305CB40}" type="presParOf" srcId="{BEDDA029-CBD0-4337-88BE-754223945939}" destId="{645F59C9-564A-4BB8-AA07-D48E1713FD54}" srcOrd="6" destOrd="0" presId="urn:microsoft.com/office/officeart/2005/8/layout/list1"/>
    <dgm:cxn modelId="{46640427-0871-4FDA-98C4-B4902818329F}" type="presParOf" srcId="{BEDDA029-CBD0-4337-88BE-754223945939}" destId="{FC270AE5-63AC-4704-A259-E93BCA33C07A}" srcOrd="7" destOrd="0" presId="urn:microsoft.com/office/officeart/2005/8/layout/list1"/>
    <dgm:cxn modelId="{66888DC0-2F28-4916-8758-DAD4657E0A53}" type="presParOf" srcId="{BEDDA029-CBD0-4337-88BE-754223945939}" destId="{56212CC0-05DA-41F7-8F25-254ED0A2D820}" srcOrd="8" destOrd="0" presId="urn:microsoft.com/office/officeart/2005/8/layout/list1"/>
    <dgm:cxn modelId="{6F962A4B-6402-4098-BB95-E24262F03B8D}" type="presParOf" srcId="{56212CC0-05DA-41F7-8F25-254ED0A2D820}" destId="{D2695574-2692-4A90-9007-5CCAB1F1365D}" srcOrd="0" destOrd="0" presId="urn:microsoft.com/office/officeart/2005/8/layout/list1"/>
    <dgm:cxn modelId="{CFBA6AF1-E3A0-4CB4-81AA-C32AA616DAB3}" type="presParOf" srcId="{56212CC0-05DA-41F7-8F25-254ED0A2D820}" destId="{FCE1A22B-6876-462B-ADE2-64B3728CDDB1}" srcOrd="1" destOrd="0" presId="urn:microsoft.com/office/officeart/2005/8/layout/list1"/>
    <dgm:cxn modelId="{CC6550FA-90B8-45BE-B9B2-BBEEA1564900}" type="presParOf" srcId="{BEDDA029-CBD0-4337-88BE-754223945939}" destId="{60D49FDB-BDDA-418D-8E2B-3662A6FEBE67}" srcOrd="9" destOrd="0" presId="urn:microsoft.com/office/officeart/2005/8/layout/list1"/>
    <dgm:cxn modelId="{F62B87FC-3D95-490C-B035-8B912D5580F5}" type="presParOf" srcId="{BEDDA029-CBD0-4337-88BE-754223945939}" destId="{B0C456F0-3492-47E3-9C87-1B7238A689B7}" srcOrd="10" destOrd="0" presId="urn:microsoft.com/office/officeart/2005/8/layout/list1"/>
  </dgm:cxnLst>
  <dgm:bg>
    <a:solidFill>
      <a:schemeClr val="accent1">
        <a:lumMod val="60000"/>
        <a:lumOff val="40000"/>
      </a:schemeClr>
    </a:solidFill>
  </dgm:bg>
  <dgm:whole/>
</dgm:dataModel>
</file>

<file path=ppt/diagrams/data9.xml><?xml version="1.0" encoding="utf-8"?>
<dgm:dataModel xmlns:dgm="http://schemas.openxmlformats.org/drawingml/2006/diagram" xmlns:a="http://schemas.openxmlformats.org/drawingml/2006/main">
  <dgm:ptLst>
    <dgm:pt modelId="{87A9ED2E-2CE3-4AA7-A59F-96010243FB8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6C8F8F1-C84E-424F-88A7-32716660667A}">
      <dgm:prSet phldrT="[文本]" custT="1"/>
      <dgm:spPr/>
      <dgm:t>
        <a:bodyPr/>
        <a:lstStyle/>
        <a:p>
          <a:r>
            <a:rPr lang="en-US" altLang="zh-CN" sz="2000" b="1" dirty="0" smtClean="0">
              <a:latin typeface="黑体" pitchFamily="49" charset="-122"/>
              <a:ea typeface="黑体" pitchFamily="49" charset="-122"/>
            </a:rPr>
            <a:t>1.</a:t>
          </a:r>
          <a:r>
            <a:rPr lang="zh-CN" altLang="en-US" sz="2000" b="1" dirty="0" smtClean="0">
              <a:latin typeface="黑体" pitchFamily="49" charset="-122"/>
              <a:ea typeface="黑体" pitchFamily="49" charset="-122"/>
            </a:rPr>
            <a:t>着力推进郊区污水处理厂建设和提标改造</a:t>
          </a:r>
          <a:endParaRPr lang="zh-CN" altLang="en-US" sz="2000" b="1" dirty="0">
            <a:latin typeface="黑体" pitchFamily="49" charset="-122"/>
            <a:ea typeface="黑体" pitchFamily="49" charset="-122"/>
          </a:endParaRPr>
        </a:p>
      </dgm:t>
    </dgm:pt>
    <dgm:pt modelId="{E5D145E7-1EFD-45E3-9606-EB2655BBCAB8}" type="parTrans" cxnId="{ABFA800F-B1A2-4CFD-9CA5-99B4E33CF21C}">
      <dgm:prSet/>
      <dgm:spPr/>
      <dgm:t>
        <a:bodyPr/>
        <a:lstStyle/>
        <a:p>
          <a:endParaRPr lang="zh-CN" altLang="en-US"/>
        </a:p>
      </dgm:t>
    </dgm:pt>
    <dgm:pt modelId="{E4D1ED87-ADA2-4EAF-8167-594E16A56F2C}" type="sibTrans" cxnId="{ABFA800F-B1A2-4CFD-9CA5-99B4E33CF21C}">
      <dgm:prSet/>
      <dgm:spPr/>
      <dgm:t>
        <a:bodyPr/>
        <a:lstStyle/>
        <a:p>
          <a:endParaRPr lang="zh-CN" altLang="en-US"/>
        </a:p>
      </dgm:t>
    </dgm:pt>
    <dgm:pt modelId="{BEDDA029-CBD0-4337-88BE-754223945939}" type="pres">
      <dgm:prSet presAssocID="{87A9ED2E-2CE3-4AA7-A59F-96010243FB86}" presName="linear" presStyleCnt="0">
        <dgm:presLayoutVars>
          <dgm:dir/>
          <dgm:animLvl val="lvl"/>
          <dgm:resizeHandles val="exact"/>
        </dgm:presLayoutVars>
      </dgm:prSet>
      <dgm:spPr/>
      <dgm:t>
        <a:bodyPr/>
        <a:lstStyle/>
        <a:p>
          <a:endParaRPr lang="zh-CN" altLang="en-US"/>
        </a:p>
      </dgm:t>
    </dgm:pt>
    <dgm:pt modelId="{1E137075-5C24-4FE6-A3ED-867DBF04FAF8}" type="pres">
      <dgm:prSet presAssocID="{56C8F8F1-C84E-424F-88A7-32716660667A}" presName="parentLin" presStyleCnt="0"/>
      <dgm:spPr/>
    </dgm:pt>
    <dgm:pt modelId="{2A46AB7C-F121-4F17-A9F7-77BBC740BB05}" type="pres">
      <dgm:prSet presAssocID="{56C8F8F1-C84E-424F-88A7-32716660667A}" presName="parentLeftMargin" presStyleLbl="node1" presStyleIdx="0" presStyleCnt="1"/>
      <dgm:spPr/>
      <dgm:t>
        <a:bodyPr/>
        <a:lstStyle/>
        <a:p>
          <a:endParaRPr lang="zh-CN" altLang="en-US"/>
        </a:p>
      </dgm:t>
    </dgm:pt>
    <dgm:pt modelId="{2277A479-40B0-4A20-9999-EE00D82FB0DC}" type="pres">
      <dgm:prSet presAssocID="{56C8F8F1-C84E-424F-88A7-32716660667A}" presName="parentText" presStyleLbl="node1" presStyleIdx="0" presStyleCnt="1" custScaleX="111161">
        <dgm:presLayoutVars>
          <dgm:chMax val="0"/>
          <dgm:bulletEnabled val="1"/>
        </dgm:presLayoutVars>
      </dgm:prSet>
      <dgm:spPr/>
      <dgm:t>
        <a:bodyPr/>
        <a:lstStyle/>
        <a:p>
          <a:endParaRPr lang="zh-CN" altLang="en-US"/>
        </a:p>
      </dgm:t>
    </dgm:pt>
    <dgm:pt modelId="{060F9234-C595-4B3D-8B63-6B19F3432498}" type="pres">
      <dgm:prSet presAssocID="{56C8F8F1-C84E-424F-88A7-32716660667A}" presName="negativeSpace" presStyleCnt="0"/>
      <dgm:spPr/>
    </dgm:pt>
    <dgm:pt modelId="{E5A518CB-C95B-4885-9E8A-C6118181BC5D}" type="pres">
      <dgm:prSet presAssocID="{56C8F8F1-C84E-424F-88A7-32716660667A}" presName="childText" presStyleLbl="conFgAcc1" presStyleIdx="0" presStyleCnt="1">
        <dgm:presLayoutVars>
          <dgm:bulletEnabled val="1"/>
        </dgm:presLayoutVars>
      </dgm:prSet>
      <dgm:spPr>
        <a:solidFill>
          <a:schemeClr val="accent1">
            <a:lumMod val="60000"/>
            <a:lumOff val="40000"/>
            <a:alpha val="90000"/>
          </a:schemeClr>
        </a:solidFill>
      </dgm:spPr>
    </dgm:pt>
  </dgm:ptLst>
  <dgm:cxnLst>
    <dgm:cxn modelId="{DF3EAA4C-10EE-43A6-853B-12414EC7C097}" type="presOf" srcId="{87A9ED2E-2CE3-4AA7-A59F-96010243FB86}" destId="{BEDDA029-CBD0-4337-88BE-754223945939}" srcOrd="0" destOrd="0" presId="urn:microsoft.com/office/officeart/2005/8/layout/list1"/>
    <dgm:cxn modelId="{1CF2140E-1898-4C85-BEF6-350574D50DF5}" type="presOf" srcId="{56C8F8F1-C84E-424F-88A7-32716660667A}" destId="{2277A479-40B0-4A20-9999-EE00D82FB0DC}" srcOrd="1" destOrd="0" presId="urn:microsoft.com/office/officeart/2005/8/layout/list1"/>
    <dgm:cxn modelId="{ABFA800F-B1A2-4CFD-9CA5-99B4E33CF21C}" srcId="{87A9ED2E-2CE3-4AA7-A59F-96010243FB86}" destId="{56C8F8F1-C84E-424F-88A7-32716660667A}" srcOrd="0" destOrd="0" parTransId="{E5D145E7-1EFD-45E3-9606-EB2655BBCAB8}" sibTransId="{E4D1ED87-ADA2-4EAF-8167-594E16A56F2C}"/>
    <dgm:cxn modelId="{E4B9BA6A-B09B-4812-9AEA-F373B66C61A7}" type="presOf" srcId="{56C8F8F1-C84E-424F-88A7-32716660667A}" destId="{2A46AB7C-F121-4F17-A9F7-77BBC740BB05}" srcOrd="0" destOrd="0" presId="urn:microsoft.com/office/officeart/2005/8/layout/list1"/>
    <dgm:cxn modelId="{881AB162-D2C1-4824-8386-DADADE0B15F9}" type="presParOf" srcId="{BEDDA029-CBD0-4337-88BE-754223945939}" destId="{1E137075-5C24-4FE6-A3ED-867DBF04FAF8}" srcOrd="0" destOrd="0" presId="urn:microsoft.com/office/officeart/2005/8/layout/list1"/>
    <dgm:cxn modelId="{623D8EEA-E811-41D2-8E35-0B586C73B410}" type="presParOf" srcId="{1E137075-5C24-4FE6-A3ED-867DBF04FAF8}" destId="{2A46AB7C-F121-4F17-A9F7-77BBC740BB05}" srcOrd="0" destOrd="0" presId="urn:microsoft.com/office/officeart/2005/8/layout/list1"/>
    <dgm:cxn modelId="{815EF5BB-5EF6-4FA6-A835-9A194932BC00}" type="presParOf" srcId="{1E137075-5C24-4FE6-A3ED-867DBF04FAF8}" destId="{2277A479-40B0-4A20-9999-EE00D82FB0DC}" srcOrd="1" destOrd="0" presId="urn:microsoft.com/office/officeart/2005/8/layout/list1"/>
    <dgm:cxn modelId="{4E349B43-052A-4E80-92F7-151064648D37}" type="presParOf" srcId="{BEDDA029-CBD0-4337-88BE-754223945939}" destId="{060F9234-C595-4B3D-8B63-6B19F3432498}" srcOrd="1" destOrd="0" presId="urn:microsoft.com/office/officeart/2005/8/layout/list1"/>
    <dgm:cxn modelId="{BB01CD4B-3B22-4E29-BD53-156B0B2D7CEA}" type="presParOf" srcId="{BEDDA029-CBD0-4337-88BE-754223945939}" destId="{E5A518CB-C95B-4885-9E8A-C6118181BC5D}" srcOrd="2"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矩形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矩形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矩形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矩形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圆角矩形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圆角矩形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矩形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矩形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矩形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矩形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标题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zh-CN" altLang="en-US" smtClean="0"/>
              <a:t>单击此处编辑母版标题样式</a:t>
            </a:r>
            <a:endParaRPr lang="en-US"/>
          </a:p>
        </p:txBody>
      </p:sp>
      <p:sp>
        <p:nvSpPr>
          <p:cNvPr id="9" name="副标题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17" name="日期占位符 27"/>
          <p:cNvSpPr>
            <a:spLocks noGrp="1"/>
          </p:cNvSpPr>
          <p:nvPr>
            <p:ph type="dt" sz="half" idx="10"/>
          </p:nvPr>
        </p:nvSpPr>
        <p:spPr>
          <a:xfrm>
            <a:off x="6705600" y="4206875"/>
            <a:ext cx="960438" cy="457200"/>
          </a:xfrm>
        </p:spPr>
        <p:txBody>
          <a:bodyPr/>
          <a:lstStyle>
            <a:lvl1pPr>
              <a:defRPr/>
            </a:lvl1pPr>
          </a:lstStyle>
          <a:p>
            <a:pPr>
              <a:defRPr/>
            </a:pPr>
            <a:fld id="{561D1DC0-BF28-40FC-A8A9-53861BDECA0A}" type="datetimeFigureOut">
              <a:rPr lang="zh-CN" altLang="en-US"/>
              <a:pPr>
                <a:defRPr/>
              </a:pPr>
              <a:t>2015/5/20</a:t>
            </a:fld>
            <a:endParaRPr lang="zh-CN" altLang="en-US"/>
          </a:p>
        </p:txBody>
      </p:sp>
      <p:sp>
        <p:nvSpPr>
          <p:cNvPr id="18" name="页脚占位符 16"/>
          <p:cNvSpPr>
            <a:spLocks noGrp="1"/>
          </p:cNvSpPr>
          <p:nvPr>
            <p:ph type="ftr" sz="quarter" idx="11"/>
          </p:nvPr>
        </p:nvSpPr>
        <p:spPr>
          <a:xfrm>
            <a:off x="5410200" y="4205288"/>
            <a:ext cx="1295400" cy="457200"/>
          </a:xfrm>
        </p:spPr>
        <p:txBody>
          <a:bodyPr/>
          <a:lstStyle>
            <a:lvl1pPr>
              <a:defRPr/>
            </a:lvl1pPr>
          </a:lstStyle>
          <a:p>
            <a:pPr>
              <a:defRPr/>
            </a:pPr>
            <a:endParaRPr lang="zh-CN" altLang="en-US"/>
          </a:p>
        </p:txBody>
      </p:sp>
      <p:sp>
        <p:nvSpPr>
          <p:cNvPr id="19" name="灯片编号占位符 28"/>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09CAED1B-B6F5-4F53-BE47-5FAE998B14FE}"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74B61DB6-32FF-4228-ABC1-9DC18FC8BC3B}" type="datetimeFigureOut">
              <a:rPr lang="zh-CN" altLang="en-US"/>
              <a:pPr>
                <a:defRPr/>
              </a:pPr>
              <a:t>2015/5/20</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22"/>
          <p:cNvSpPr>
            <a:spLocks noGrp="1"/>
          </p:cNvSpPr>
          <p:nvPr>
            <p:ph type="sldNum" sz="quarter" idx="12"/>
          </p:nvPr>
        </p:nvSpPr>
        <p:spPr/>
        <p:txBody>
          <a:bodyPr/>
          <a:lstStyle>
            <a:lvl1pPr>
              <a:defRPr/>
            </a:lvl1pPr>
          </a:lstStyle>
          <a:p>
            <a:pPr>
              <a:defRPr/>
            </a:pPr>
            <a:fld id="{2A4D0630-EEA2-4895-925C-CF67D5A41F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1143000"/>
            <a:ext cx="1905000" cy="5486400"/>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143000"/>
            <a:ext cx="62484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440A97D9-59CE-48CD-B1B4-5D0B87CA64B5}" type="datetimeFigureOut">
              <a:rPr lang="zh-CN" altLang="en-US"/>
              <a:pPr>
                <a:defRPr/>
              </a:pPr>
              <a:t>2015/5/20</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22"/>
          <p:cNvSpPr>
            <a:spLocks noGrp="1"/>
          </p:cNvSpPr>
          <p:nvPr>
            <p:ph type="sldNum" sz="quarter" idx="12"/>
          </p:nvPr>
        </p:nvSpPr>
        <p:spPr/>
        <p:txBody>
          <a:bodyPr/>
          <a:lstStyle>
            <a:lvl1pPr>
              <a:defRPr/>
            </a:lvl1pPr>
          </a:lstStyle>
          <a:p>
            <a:pPr>
              <a:defRPr/>
            </a:pPr>
            <a:fld id="{0CC61CC5-927A-4890-87CC-6F7E5498B81E}"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097A180D-8FCD-4DBA-BEEB-F6CB6395FB3B}" type="datetimeFigureOut">
              <a:rPr lang="zh-CN" altLang="en-US"/>
              <a:pPr>
                <a:defRPr/>
              </a:pPr>
              <a:t>2015/5/20</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22"/>
          <p:cNvSpPr>
            <a:spLocks noGrp="1"/>
          </p:cNvSpPr>
          <p:nvPr>
            <p:ph type="sldNum" sz="quarter" idx="12"/>
          </p:nvPr>
        </p:nvSpPr>
        <p:spPr/>
        <p:txBody>
          <a:bodyPr/>
          <a:lstStyle>
            <a:lvl1pPr>
              <a:defRPr/>
            </a:lvl1pPr>
          </a:lstStyle>
          <a:p>
            <a:pPr>
              <a:defRPr/>
            </a:pPr>
            <a:fld id="{7EFED0BB-6796-4D93-B03C-ED34DB62694C}"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4" name="日期占位符 13"/>
          <p:cNvSpPr>
            <a:spLocks noGrp="1"/>
          </p:cNvSpPr>
          <p:nvPr>
            <p:ph type="dt" sz="half" idx="10"/>
          </p:nvPr>
        </p:nvSpPr>
        <p:spPr/>
        <p:txBody>
          <a:bodyPr/>
          <a:lstStyle>
            <a:lvl1pPr>
              <a:defRPr/>
            </a:lvl1pPr>
          </a:lstStyle>
          <a:p>
            <a:pPr>
              <a:defRPr/>
            </a:pPr>
            <a:fld id="{02D0BC6D-5D98-4006-8C68-82668A3F2238}" type="datetimeFigureOut">
              <a:rPr lang="zh-CN" altLang="en-US"/>
              <a:pPr>
                <a:defRPr/>
              </a:pPr>
              <a:t>2015/5/20</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22"/>
          <p:cNvSpPr>
            <a:spLocks noGrp="1"/>
          </p:cNvSpPr>
          <p:nvPr>
            <p:ph type="sldNum" sz="quarter" idx="12"/>
          </p:nvPr>
        </p:nvSpPr>
        <p:spPr/>
        <p:txBody>
          <a:bodyPr/>
          <a:lstStyle>
            <a:lvl1pPr>
              <a:defRPr/>
            </a:lvl1pPr>
          </a:lstStyle>
          <a:p>
            <a:pPr>
              <a:defRPr/>
            </a:pPr>
            <a:fld id="{5125BB68-0D15-49FF-A451-BD7C3D3CE895}"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fld id="{FE065D4E-FB46-4A48-B67E-0EBA625D0898}" type="datetimeFigureOut">
              <a:rPr lang="zh-CN" altLang="en-US"/>
              <a:pPr>
                <a:defRPr/>
              </a:pPr>
              <a:t>2015/5/20</a:t>
            </a:fld>
            <a:endParaRPr lang="zh-CN" altLang="en-US"/>
          </a:p>
        </p:txBody>
      </p:sp>
      <p:sp>
        <p:nvSpPr>
          <p:cNvPr id="6" name="页脚占位符 2"/>
          <p:cNvSpPr>
            <a:spLocks noGrp="1"/>
          </p:cNvSpPr>
          <p:nvPr>
            <p:ph type="ftr" sz="quarter" idx="11"/>
          </p:nvPr>
        </p:nvSpPr>
        <p:spPr/>
        <p:txBody>
          <a:bodyPr/>
          <a:lstStyle>
            <a:lvl1pPr>
              <a:defRPr/>
            </a:lvl1pPr>
          </a:lstStyle>
          <a:p>
            <a:pPr>
              <a:defRPr/>
            </a:pPr>
            <a:endParaRPr lang="zh-CN" altLang="en-US"/>
          </a:p>
        </p:txBody>
      </p:sp>
      <p:sp>
        <p:nvSpPr>
          <p:cNvPr id="7" name="灯片编号占位符 22"/>
          <p:cNvSpPr>
            <a:spLocks noGrp="1"/>
          </p:cNvSpPr>
          <p:nvPr>
            <p:ph type="sldNum" sz="quarter" idx="12"/>
          </p:nvPr>
        </p:nvSpPr>
        <p:spPr/>
        <p:txBody>
          <a:bodyPr/>
          <a:lstStyle>
            <a:lvl1pPr>
              <a:defRPr/>
            </a:lvl1pPr>
          </a:lstStyle>
          <a:p>
            <a:pPr>
              <a:defRPr/>
            </a:pPr>
            <a:fld id="{D5BA152E-4463-4A37-9213-3D2ACDA327DE}"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81000" y="1143000"/>
            <a:ext cx="8382000" cy="1069848"/>
          </a:xfrm>
        </p:spPr>
        <p:txBody>
          <a:bodyPr/>
          <a:lstStyle>
            <a:lvl1pPr>
              <a:defRPr sz="4000" b="0" i="0" cap="none"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p>
        </p:txBody>
      </p:sp>
      <p:sp>
        <p:nvSpPr>
          <p:cNvPr id="4" name="文本占位符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zh-CN" altLang="en-US" smtClean="0"/>
              <a:t>单击此处编辑母版文本样式</a:t>
            </a:r>
          </a:p>
        </p:txBody>
      </p:sp>
      <p:sp>
        <p:nvSpPr>
          <p:cNvPr id="5" name="内容占位符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内容占位符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25"/>
          <p:cNvSpPr>
            <a:spLocks noGrp="1"/>
          </p:cNvSpPr>
          <p:nvPr>
            <p:ph type="dt" sz="half" idx="10"/>
          </p:nvPr>
        </p:nvSpPr>
        <p:spPr/>
        <p:txBody>
          <a:bodyPr rtlCol="0"/>
          <a:lstStyle>
            <a:lvl1pPr>
              <a:defRPr/>
            </a:lvl1pPr>
          </a:lstStyle>
          <a:p>
            <a:pPr>
              <a:defRPr/>
            </a:pPr>
            <a:fld id="{185716C7-9874-48EB-9D4D-D486C654CD96}" type="datetimeFigureOut">
              <a:rPr lang="zh-CN" altLang="en-US"/>
              <a:pPr>
                <a:defRPr/>
              </a:pPr>
              <a:t>2015/5/20</a:t>
            </a:fld>
            <a:endParaRPr lang="zh-CN" altLang="en-US"/>
          </a:p>
        </p:txBody>
      </p:sp>
      <p:sp>
        <p:nvSpPr>
          <p:cNvPr id="8" name="灯片编号占位符 26"/>
          <p:cNvSpPr>
            <a:spLocks noGrp="1"/>
          </p:cNvSpPr>
          <p:nvPr>
            <p:ph type="sldNum" sz="quarter" idx="11"/>
          </p:nvPr>
        </p:nvSpPr>
        <p:spPr/>
        <p:txBody>
          <a:bodyPr rtlCol="0"/>
          <a:lstStyle>
            <a:lvl1pPr>
              <a:defRPr/>
            </a:lvl1pPr>
          </a:lstStyle>
          <a:p>
            <a:pPr>
              <a:defRPr/>
            </a:pPr>
            <a:fld id="{13104422-AE05-42C6-82D6-B765ABC9F70F}" type="slidenum">
              <a:rPr lang="zh-CN" altLang="en-US"/>
              <a:pPr>
                <a:defRPr/>
              </a:pPr>
              <a:t>‹#›</a:t>
            </a:fld>
            <a:endParaRPr lang="zh-CN" altLang="en-US"/>
          </a:p>
        </p:txBody>
      </p:sp>
      <p:sp>
        <p:nvSpPr>
          <p:cNvPr id="9" name="页脚占位符 27"/>
          <p:cNvSpPr>
            <a:spLocks noGrp="1"/>
          </p:cNvSpPr>
          <p:nvPr>
            <p:ph type="ftr" sz="quarter" idx="12"/>
          </p:nvPr>
        </p:nvSpPr>
        <p:spPr/>
        <p:txBody>
          <a:bodyPr rtlCol="0"/>
          <a:lstStyle>
            <a:lvl1pPr>
              <a:defRPr/>
            </a:lvl1pPr>
          </a:lstStyle>
          <a:p>
            <a:pPr>
              <a:defRPr/>
            </a:pP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143000"/>
            <a:ext cx="8229600" cy="1069848"/>
          </a:xfrm>
        </p:spPr>
        <p:txBody>
          <a:bodyPr/>
          <a:lstStyle>
            <a:lvl1pPr>
              <a:defRPr sz="4000">
                <a:solidFill>
                  <a:schemeClr val="tx2"/>
                </a:solidFill>
              </a:defRPr>
            </a:lvl1pPr>
          </a:lstStyle>
          <a:p>
            <a:r>
              <a:rPr lang="zh-CN" altLang="en-US" smtClean="0"/>
              <a:t>单击此处编辑母版标题样式</a:t>
            </a:r>
            <a:endParaRPr lang="en-US"/>
          </a:p>
        </p:txBody>
      </p:sp>
      <p:sp>
        <p:nvSpPr>
          <p:cNvPr id="3" name="日期占位符 2"/>
          <p:cNvSpPr>
            <a:spLocks noGrp="1"/>
          </p:cNvSpPr>
          <p:nvPr>
            <p:ph type="dt" sz="half" idx="10"/>
          </p:nvPr>
        </p:nvSpPr>
        <p:spPr>
          <a:xfrm>
            <a:off x="6583363" y="612775"/>
            <a:ext cx="957262" cy="457200"/>
          </a:xfrm>
        </p:spPr>
        <p:txBody>
          <a:bodyPr/>
          <a:lstStyle>
            <a:lvl1pPr>
              <a:defRPr/>
            </a:lvl1pPr>
          </a:lstStyle>
          <a:p>
            <a:pPr>
              <a:defRPr/>
            </a:pPr>
            <a:fld id="{14814718-0C6A-4D9C-9570-CE29F072A63D}" type="datetimeFigureOut">
              <a:rPr lang="zh-CN" altLang="en-US"/>
              <a:pPr>
                <a:defRPr/>
              </a:pPr>
              <a:t>2015/5/20</a:t>
            </a:fld>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A0820FD1-1651-42B5-8F72-F0907D39C79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fld id="{70FFE1DF-662D-410C-8580-B020A599A57C}" type="datetimeFigureOut">
              <a:rPr lang="zh-CN" altLang="en-US"/>
              <a:pPr>
                <a:defRPr/>
              </a:pPr>
              <a:t>2015/5/20</a:t>
            </a:fld>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22"/>
          <p:cNvSpPr>
            <a:spLocks noGrp="1"/>
          </p:cNvSpPr>
          <p:nvPr>
            <p:ph type="sldNum" sz="quarter" idx="12"/>
          </p:nvPr>
        </p:nvSpPr>
        <p:spPr/>
        <p:txBody>
          <a:bodyPr/>
          <a:lstStyle>
            <a:lvl1pPr>
              <a:defRPr/>
            </a:lvl1pPr>
          </a:lstStyle>
          <a:p>
            <a:pPr>
              <a:defRPr/>
            </a:pPr>
            <a:fld id="{84022DD8-6E16-4A18-94F1-30089AA6A8A6}"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53496" y="1101970"/>
            <a:ext cx="3383280" cy="877824"/>
          </a:xfrm>
        </p:spPr>
        <p:txBody>
          <a:bodyPr anchor="b"/>
          <a:lstStyle>
            <a:lvl1pPr algn="l">
              <a:buNone/>
              <a:defRPr sz="1800" b="1"/>
            </a:lvl1pPr>
          </a:lstStyle>
          <a:p>
            <a:r>
              <a:rPr lang="zh-CN" altLang="en-US" smtClean="0"/>
              <a:t>单击此处编辑母版标题样式</a:t>
            </a:r>
            <a:endParaRPr lang="en-US"/>
          </a:p>
        </p:txBody>
      </p:sp>
      <p:sp>
        <p:nvSpPr>
          <p:cNvPr id="3" name="文本占位符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4" name="内容占位符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fld id="{A578ABFE-327D-4049-963D-2AFEE5E6102B}" type="datetimeFigureOut">
              <a:rPr lang="zh-CN" altLang="en-US"/>
              <a:pPr>
                <a:defRPr/>
              </a:pPr>
              <a:t>2015/5/20</a:t>
            </a:fld>
            <a:endParaRPr lang="zh-CN" altLang="en-US"/>
          </a:p>
        </p:txBody>
      </p:sp>
      <p:sp>
        <p:nvSpPr>
          <p:cNvPr id="6" name="页脚占位符 2"/>
          <p:cNvSpPr>
            <a:spLocks noGrp="1"/>
          </p:cNvSpPr>
          <p:nvPr>
            <p:ph type="ftr" sz="quarter" idx="11"/>
          </p:nvPr>
        </p:nvSpPr>
        <p:spPr/>
        <p:txBody>
          <a:bodyPr/>
          <a:lstStyle>
            <a:lvl1pPr>
              <a:defRPr/>
            </a:lvl1pPr>
          </a:lstStyle>
          <a:p>
            <a:pPr>
              <a:defRPr/>
            </a:pPr>
            <a:endParaRPr lang="zh-CN" altLang="en-US"/>
          </a:p>
        </p:txBody>
      </p:sp>
      <p:sp>
        <p:nvSpPr>
          <p:cNvPr id="7" name="灯片编号占位符 22"/>
          <p:cNvSpPr>
            <a:spLocks noGrp="1"/>
          </p:cNvSpPr>
          <p:nvPr>
            <p:ph type="sldNum" sz="quarter" idx="12"/>
          </p:nvPr>
        </p:nvSpPr>
        <p:spPr/>
        <p:txBody>
          <a:bodyPr/>
          <a:lstStyle>
            <a:lvl1pPr>
              <a:defRPr/>
            </a:lvl1pPr>
          </a:lstStyle>
          <a:p>
            <a:pPr>
              <a:defRPr/>
            </a:pPr>
            <a:fld id="{7F23AA6B-3F24-4A8B-823D-A38B015C61D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zh-CN" altLang="en-US" smtClean="0"/>
              <a:t>单击此处编辑母版文本样式</a:t>
            </a:r>
          </a:p>
        </p:txBody>
      </p:sp>
      <p:sp>
        <p:nvSpPr>
          <p:cNvPr id="5" name="日期占位符 13"/>
          <p:cNvSpPr>
            <a:spLocks noGrp="1"/>
          </p:cNvSpPr>
          <p:nvPr>
            <p:ph type="dt" sz="half" idx="10"/>
          </p:nvPr>
        </p:nvSpPr>
        <p:spPr/>
        <p:txBody>
          <a:bodyPr/>
          <a:lstStyle>
            <a:lvl1pPr>
              <a:defRPr/>
            </a:lvl1pPr>
          </a:lstStyle>
          <a:p>
            <a:pPr>
              <a:defRPr/>
            </a:pPr>
            <a:fld id="{1632ECA5-72E6-45A1-A7D3-50167DEF3A80}" type="datetimeFigureOut">
              <a:rPr lang="zh-CN" altLang="en-US"/>
              <a:pPr>
                <a:defRPr/>
              </a:pPr>
              <a:t>2015/5/20</a:t>
            </a:fld>
            <a:endParaRPr lang="zh-CN" altLang="en-US"/>
          </a:p>
        </p:txBody>
      </p:sp>
      <p:sp>
        <p:nvSpPr>
          <p:cNvPr id="6" name="页脚占位符 2"/>
          <p:cNvSpPr>
            <a:spLocks noGrp="1"/>
          </p:cNvSpPr>
          <p:nvPr>
            <p:ph type="ftr" sz="quarter" idx="11"/>
          </p:nvPr>
        </p:nvSpPr>
        <p:spPr/>
        <p:txBody>
          <a:bodyPr/>
          <a:lstStyle>
            <a:lvl1pPr>
              <a:defRPr/>
            </a:lvl1pPr>
          </a:lstStyle>
          <a:p>
            <a:pPr>
              <a:defRPr/>
            </a:pPr>
            <a:endParaRPr lang="zh-CN" altLang="en-US"/>
          </a:p>
        </p:txBody>
      </p:sp>
      <p:sp>
        <p:nvSpPr>
          <p:cNvPr id="7" name="灯片编号占位符 22"/>
          <p:cNvSpPr>
            <a:spLocks noGrp="1"/>
          </p:cNvSpPr>
          <p:nvPr>
            <p:ph type="sldNum" sz="quarter" idx="12"/>
          </p:nvPr>
        </p:nvSpPr>
        <p:spPr/>
        <p:txBody>
          <a:bodyPr/>
          <a:lstStyle>
            <a:lvl1pPr>
              <a:defRPr/>
            </a:lvl1pPr>
          </a:lstStyle>
          <a:p>
            <a:pPr>
              <a:defRPr/>
            </a:pPr>
            <a:fld id="{DE6A5AB9-863B-42C5-83A7-5249D0A1D11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矩形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矩形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矩形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矩形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矩形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圆角矩形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圆角矩形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矩形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矩形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矩形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矩形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矩形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矩形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标题占位符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smtClean="0"/>
          </a:p>
        </p:txBody>
      </p:sp>
      <p:sp>
        <p:nvSpPr>
          <p:cNvPr id="1040" name="文本占位符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a:solidFill>
                  <a:schemeClr val="accent2"/>
                </a:solidFill>
                <a:latin typeface="+mn-lt"/>
                <a:ea typeface="+mn-ea"/>
              </a:defRPr>
            </a:lvl1pPr>
          </a:lstStyle>
          <a:p>
            <a:pPr>
              <a:defRPr/>
            </a:pPr>
            <a:fld id="{70F48C86-81C9-4C0E-8945-27BF02E4C390}" type="datetimeFigureOut">
              <a:rPr lang="zh-CN" altLang="en-US"/>
              <a:pPr>
                <a:defRPr/>
              </a:pPr>
              <a:t>2015/5/20</a:t>
            </a:fld>
            <a:endParaRPr lang="zh-CN" altLang="en-US"/>
          </a:p>
        </p:txBody>
      </p:sp>
      <p:sp>
        <p:nvSpPr>
          <p:cNvPr id="3" name="页脚占位符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ea typeface="+mn-ea"/>
              </a:defRPr>
            </a:lvl1pPr>
          </a:lstStyle>
          <a:p>
            <a:pPr>
              <a:defRPr/>
            </a:pPr>
            <a:endParaRPr lang="zh-CN" altLang="en-US"/>
          </a:p>
        </p:txBody>
      </p:sp>
      <p:sp>
        <p:nvSpPr>
          <p:cNvPr id="23" name="灯片编号占位符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a:solidFill>
                  <a:srgbClr val="FFFFFF"/>
                </a:solidFill>
                <a:latin typeface="+mn-lt"/>
                <a:ea typeface="+mn-ea"/>
              </a:defRPr>
            </a:lvl1pPr>
          </a:lstStyle>
          <a:p>
            <a:pPr>
              <a:defRPr/>
            </a:pPr>
            <a:fld id="{5AD6D771-4DCF-4625-BD00-79CAEB4DADF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35" r:id="rId1"/>
    <p:sldLayoutId id="2147483727" r:id="rId2"/>
    <p:sldLayoutId id="2147483728" r:id="rId3"/>
    <p:sldLayoutId id="2147483729" r:id="rId4"/>
    <p:sldLayoutId id="2147483736" r:id="rId5"/>
    <p:sldLayoutId id="2147483737" r:id="rId6"/>
    <p:sldLayoutId id="2147483730" r:id="rId7"/>
    <p:sldLayoutId id="2147483731" r:id="rId8"/>
    <p:sldLayoutId id="2147483732" r:id="rId9"/>
    <p:sldLayoutId id="2147483733" r:id="rId10"/>
    <p:sldLayoutId id="2147483734"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ea typeface="方正姚体" pitchFamily="2" charset="-122"/>
        </a:defRPr>
      </a:lvl2pPr>
      <a:lvl3pPr algn="l" rtl="0" eaLnBrk="0" fontAlgn="base" hangingPunct="0">
        <a:spcBef>
          <a:spcPct val="0"/>
        </a:spcBef>
        <a:spcAft>
          <a:spcPct val="0"/>
        </a:spcAft>
        <a:defRPr sz="4000">
          <a:solidFill>
            <a:schemeClr val="tx2"/>
          </a:solidFill>
          <a:latin typeface="Trebuchet MS" pitchFamily="34" charset="0"/>
          <a:ea typeface="方正姚体" pitchFamily="2" charset="-122"/>
        </a:defRPr>
      </a:lvl3pPr>
      <a:lvl4pPr algn="l" rtl="0" eaLnBrk="0" fontAlgn="base" hangingPunct="0">
        <a:spcBef>
          <a:spcPct val="0"/>
        </a:spcBef>
        <a:spcAft>
          <a:spcPct val="0"/>
        </a:spcAft>
        <a:defRPr sz="4000">
          <a:solidFill>
            <a:schemeClr val="tx2"/>
          </a:solidFill>
          <a:latin typeface="Trebuchet MS" pitchFamily="34" charset="0"/>
          <a:ea typeface="方正姚体" pitchFamily="2" charset="-122"/>
        </a:defRPr>
      </a:lvl4pPr>
      <a:lvl5pPr algn="l" rtl="0" eaLnBrk="0" fontAlgn="base" hangingPunct="0">
        <a:spcBef>
          <a:spcPct val="0"/>
        </a:spcBef>
        <a:spcAft>
          <a:spcPct val="0"/>
        </a:spcAft>
        <a:defRPr sz="4000">
          <a:solidFill>
            <a:schemeClr val="tx2"/>
          </a:solidFill>
          <a:latin typeface="Trebuchet MS" pitchFamily="34" charset="0"/>
          <a:ea typeface="方正姚体" pitchFamily="2" charset="-122"/>
        </a:defRPr>
      </a:lvl5pPr>
      <a:lvl6pPr marL="457200" algn="l" rtl="0" fontAlgn="base">
        <a:spcBef>
          <a:spcPct val="0"/>
        </a:spcBef>
        <a:spcAft>
          <a:spcPct val="0"/>
        </a:spcAft>
        <a:defRPr sz="4000">
          <a:solidFill>
            <a:schemeClr val="tx2"/>
          </a:solidFill>
          <a:latin typeface="Trebuchet MS" pitchFamily="34" charset="0"/>
          <a:ea typeface="方正姚体" pitchFamily="2" charset="-122"/>
        </a:defRPr>
      </a:lvl6pPr>
      <a:lvl7pPr marL="914400" algn="l" rtl="0" fontAlgn="base">
        <a:spcBef>
          <a:spcPct val="0"/>
        </a:spcBef>
        <a:spcAft>
          <a:spcPct val="0"/>
        </a:spcAft>
        <a:defRPr sz="4000">
          <a:solidFill>
            <a:schemeClr val="tx2"/>
          </a:solidFill>
          <a:latin typeface="Trebuchet MS" pitchFamily="34" charset="0"/>
          <a:ea typeface="方正姚体" pitchFamily="2" charset="-122"/>
        </a:defRPr>
      </a:lvl7pPr>
      <a:lvl8pPr marL="1371600" algn="l" rtl="0" fontAlgn="base">
        <a:spcBef>
          <a:spcPct val="0"/>
        </a:spcBef>
        <a:spcAft>
          <a:spcPct val="0"/>
        </a:spcAft>
        <a:defRPr sz="4000">
          <a:solidFill>
            <a:schemeClr val="tx2"/>
          </a:solidFill>
          <a:latin typeface="Trebuchet MS" pitchFamily="34" charset="0"/>
          <a:ea typeface="方正姚体" pitchFamily="2" charset="-122"/>
        </a:defRPr>
      </a:lvl8pPr>
      <a:lvl9pPr marL="1828800" algn="l" rtl="0" fontAlgn="base">
        <a:spcBef>
          <a:spcPct val="0"/>
        </a:spcBef>
        <a:spcAft>
          <a:spcPct val="0"/>
        </a:spcAft>
        <a:defRPr sz="4000">
          <a:solidFill>
            <a:schemeClr val="tx2"/>
          </a:solidFill>
          <a:latin typeface="Trebuchet MS" pitchFamily="34" charset="0"/>
          <a:ea typeface="方正姚体" pitchFamily="2" charset="-122"/>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00113" y="954088"/>
            <a:ext cx="7772400" cy="1974850"/>
          </a:xfrm>
        </p:spPr>
        <p:txBody>
          <a:bodyPr>
            <a:normAutofit fontScale="90000"/>
          </a:bodyPr>
          <a:lstStyle/>
          <a:p>
            <a:pPr algn="ctr" eaLnBrk="1" fontAlgn="auto" hangingPunct="1">
              <a:lnSpc>
                <a:spcPct val="150000"/>
              </a:lnSpc>
              <a:spcAft>
                <a:spcPts val="0"/>
              </a:spcAft>
              <a:defRPr/>
            </a:pPr>
            <a:r>
              <a:rPr lang="zh-CN" altLang="zh-CN" sz="4800" b="1" dirty="0" smtClean="0"/>
              <a:t>上海市</a:t>
            </a:r>
            <a:r>
              <a:rPr lang="zh-CN" altLang="en-US" sz="4800" b="1" dirty="0" smtClean="0"/>
              <a:t>落实国家“水十条”</a:t>
            </a:r>
            <a:r>
              <a:rPr lang="en-US" altLang="zh-CN" sz="4800" b="1" dirty="0" smtClean="0"/>
              <a:t/>
            </a:r>
            <a:br>
              <a:rPr lang="en-US" altLang="zh-CN" sz="4800" b="1" dirty="0" smtClean="0"/>
            </a:br>
            <a:r>
              <a:rPr lang="zh-CN" altLang="en-US" sz="4800" b="1" dirty="0" smtClean="0"/>
              <a:t>污水治理领域的主要对策</a:t>
            </a:r>
            <a:endParaRPr lang="zh-CN" altLang="en-US" sz="4800" dirty="0"/>
          </a:p>
        </p:txBody>
      </p:sp>
      <p:sp>
        <p:nvSpPr>
          <p:cNvPr id="5123" name="副标题 2"/>
          <p:cNvSpPr>
            <a:spLocks noGrp="1"/>
          </p:cNvSpPr>
          <p:nvPr>
            <p:ph type="subTitle" idx="1"/>
          </p:nvPr>
        </p:nvSpPr>
        <p:spPr>
          <a:xfrm>
            <a:off x="1143000" y="4786313"/>
            <a:ext cx="6986588" cy="1776412"/>
          </a:xfrm>
        </p:spPr>
        <p:txBody>
          <a:bodyPr/>
          <a:lstStyle/>
          <a:p>
            <a:pPr marL="63500" algn="ctr" eaLnBrk="1" hangingPunct="1">
              <a:lnSpc>
                <a:spcPct val="150000"/>
              </a:lnSpc>
              <a:defRPr/>
            </a:pPr>
            <a:r>
              <a:rPr lang="zh-CN" altLang="en-US" sz="3200" b="1" dirty="0" smtClean="0">
                <a:solidFill>
                  <a:schemeClr val="tx1"/>
                </a:solidFill>
                <a:effectLst>
                  <a:outerShdw blurRad="38100" dist="38100" dir="2700000" algn="tl">
                    <a:srgbClr val="000000">
                      <a:alpha val="43137"/>
                    </a:srgbClr>
                  </a:outerShdw>
                </a:effectLst>
                <a:latin typeface="黑体" pitchFamily="49" charset="-122"/>
                <a:ea typeface="黑体" pitchFamily="49" charset="-122"/>
              </a:rPr>
              <a:t>上海市水务局</a:t>
            </a:r>
            <a:endParaRPr lang="en-US" altLang="zh-CN" sz="3200" b="1" dirty="0" smtClean="0">
              <a:solidFill>
                <a:schemeClr val="tx1"/>
              </a:solidFill>
              <a:effectLst>
                <a:outerShdw blurRad="38100" dist="38100" dir="2700000" algn="tl">
                  <a:srgbClr val="000000">
                    <a:alpha val="43137"/>
                  </a:srgbClr>
                </a:outerShdw>
              </a:effectLst>
              <a:latin typeface="黑体" pitchFamily="49" charset="-122"/>
              <a:ea typeface="黑体" pitchFamily="49" charset="-122"/>
            </a:endParaRPr>
          </a:p>
          <a:p>
            <a:pPr marL="63500" algn="ctr" eaLnBrk="1" hangingPunct="1">
              <a:lnSpc>
                <a:spcPct val="150000"/>
              </a:lnSpc>
              <a:defRPr/>
            </a:pPr>
            <a:r>
              <a:rPr lang="zh-CN" altLang="en-US" sz="3200" b="1" dirty="0" smtClean="0">
                <a:solidFill>
                  <a:schemeClr val="tx1"/>
                </a:solidFill>
                <a:effectLst>
                  <a:outerShdw blurRad="38100" dist="38100" dir="2700000" algn="tl">
                    <a:srgbClr val="000000">
                      <a:alpha val="43137"/>
                    </a:srgbClr>
                  </a:outerShdw>
                </a:effectLst>
                <a:latin typeface="黑体" pitchFamily="49" charset="-122"/>
                <a:ea typeface="黑体" pitchFamily="49" charset="-122"/>
              </a:rPr>
              <a:t>二</a:t>
            </a:r>
            <a:r>
              <a:rPr lang="en-US" altLang="zh-CN" sz="3200" b="1" dirty="0" smtClean="0">
                <a:solidFill>
                  <a:schemeClr val="tx1"/>
                </a:solidFill>
                <a:effectLst>
                  <a:outerShdw blurRad="38100" dist="38100" dir="2700000" algn="tl">
                    <a:srgbClr val="000000">
                      <a:alpha val="43137"/>
                    </a:srgbClr>
                  </a:outerShdw>
                </a:effectLst>
                <a:latin typeface="黑体" pitchFamily="49" charset="-122"/>
                <a:ea typeface="黑体" pitchFamily="49" charset="-122"/>
              </a:rPr>
              <a:t>O</a:t>
            </a:r>
            <a:r>
              <a:rPr lang="zh-CN" altLang="en-US" sz="3200" b="1" dirty="0" smtClean="0">
                <a:solidFill>
                  <a:schemeClr val="tx1"/>
                </a:solidFill>
                <a:effectLst>
                  <a:outerShdw blurRad="38100" dist="38100" dir="2700000" algn="tl">
                    <a:srgbClr val="000000">
                      <a:alpha val="43137"/>
                    </a:srgbClr>
                  </a:outerShdw>
                </a:effectLst>
                <a:latin typeface="黑体" pitchFamily="49" charset="-122"/>
                <a:ea typeface="黑体" pitchFamily="49" charset="-122"/>
              </a:rPr>
              <a:t>一五年五月</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对策措施（中心城区）</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28625" y="3000375"/>
            <a:ext cx="8072438" cy="1016000"/>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中心</a:t>
            </a:r>
            <a:r>
              <a:rPr lang="zh-CN" altLang="en-US" sz="2000" b="1" dirty="0" smtClean="0">
                <a:latin typeface="+mn-ea"/>
                <a:ea typeface="+mn-ea"/>
              </a:rPr>
              <a:t>城区污水处理系统</a:t>
            </a:r>
            <a:r>
              <a:rPr lang="zh-CN" altLang="en-US" sz="2000" b="1" dirty="0">
                <a:latin typeface="+mn-ea"/>
                <a:ea typeface="+mn-ea"/>
              </a:rPr>
              <a:t>涉及石洞口、竹园一厂、竹园二厂和白龙港</a:t>
            </a:r>
            <a:r>
              <a:rPr lang="en-US" altLang="zh-CN" sz="2000" b="1" dirty="0">
                <a:latin typeface="+mn-ea"/>
                <a:ea typeface="+mn-ea"/>
              </a:rPr>
              <a:t>4</a:t>
            </a:r>
            <a:r>
              <a:rPr lang="zh-CN" altLang="en-US" sz="2000" b="1" dirty="0">
                <a:latin typeface="+mn-ea"/>
                <a:ea typeface="+mn-ea"/>
              </a:rPr>
              <a:t>座大型污水厂，按照国家要求全面实施污水厂提标</a:t>
            </a:r>
            <a:r>
              <a:rPr lang="zh-CN" altLang="en-US" sz="2000" b="1" dirty="0" smtClean="0">
                <a:latin typeface="+mn-ea"/>
                <a:ea typeface="+mn-ea"/>
              </a:rPr>
              <a:t>改造</a:t>
            </a:r>
            <a:r>
              <a:rPr lang="zh-CN" altLang="en-US" sz="2000" b="1" dirty="0" smtClean="0">
                <a:latin typeface="+mn-lt"/>
                <a:ea typeface="+mn-ea"/>
              </a:rPr>
              <a:t>。</a:t>
            </a:r>
            <a:endParaRPr lang="zh-CN" altLang="en-US" sz="2000" b="1" dirty="0">
              <a:latin typeface="+mn-lt"/>
              <a:ea typeface="+mn-ea"/>
            </a:endParaRPr>
          </a:p>
        </p:txBody>
      </p:sp>
      <p:sp>
        <p:nvSpPr>
          <p:cNvPr id="7" name="TextBox 6"/>
          <p:cNvSpPr txBox="1"/>
          <p:nvPr/>
        </p:nvSpPr>
        <p:spPr>
          <a:xfrm>
            <a:off x="428625" y="4270375"/>
            <a:ext cx="8072438" cy="1016000"/>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en-US" altLang="zh-CN" sz="2000" b="1" dirty="0">
                <a:latin typeface="+mn-ea"/>
                <a:ea typeface="+mn-ea"/>
              </a:rPr>
              <a:t>4</a:t>
            </a:r>
            <a:r>
              <a:rPr lang="zh-CN" altLang="en-US" sz="2000" b="1" dirty="0">
                <a:latin typeface="+mn-ea"/>
                <a:ea typeface="+mn-ea"/>
              </a:rPr>
              <a:t>座大型污水厂在提标改造的同时，同步解决污泥处理处置，新建和改建石洞口、竹园、白龙港等污泥处理</a:t>
            </a:r>
            <a:r>
              <a:rPr lang="zh-CN" altLang="en-US" sz="2000" b="1" dirty="0" smtClean="0">
                <a:latin typeface="+mn-ea"/>
                <a:ea typeface="+mn-ea"/>
              </a:rPr>
              <a:t>设施</a:t>
            </a:r>
            <a:r>
              <a:rPr lang="zh-CN" altLang="en-US" sz="2000" b="1" dirty="0" smtClean="0">
                <a:latin typeface="+mn-lt"/>
                <a:ea typeface="+mn-ea"/>
              </a:rPr>
              <a:t>。</a:t>
            </a:r>
            <a:endParaRPr lang="zh-CN" altLang="en-US" sz="2000" b="1" dirty="0">
              <a:latin typeface="+mn-lt"/>
              <a:ea typeface="+mn-ea"/>
            </a:endParaRPr>
          </a:p>
        </p:txBody>
      </p:sp>
      <p:sp>
        <p:nvSpPr>
          <p:cNvPr id="8" name="TextBox 7"/>
          <p:cNvSpPr txBox="1"/>
          <p:nvPr/>
        </p:nvSpPr>
        <p:spPr>
          <a:xfrm>
            <a:off x="428625" y="5556250"/>
            <a:ext cx="8072438" cy="553998"/>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smtClean="0">
                <a:latin typeface="+mn-ea"/>
                <a:ea typeface="+mn-ea"/>
              </a:rPr>
              <a:t>中心城区污水厂按规划实施整合</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对策措施（中心城区）</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28625" y="3000375"/>
            <a:ext cx="8072438" cy="14779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为解决虹桥商务区开发，宝山及市北区域转型发展产生的污水增量，配套规划新建虹桥、泰和</a:t>
            </a:r>
            <a:r>
              <a:rPr lang="en-US" altLang="zh-CN" sz="2000" b="1" dirty="0">
                <a:latin typeface="+mn-ea"/>
                <a:ea typeface="+mn-ea"/>
              </a:rPr>
              <a:t>2</a:t>
            </a:r>
            <a:r>
              <a:rPr lang="zh-CN" altLang="en-US" sz="2000" b="1" dirty="0">
                <a:latin typeface="+mn-ea"/>
                <a:ea typeface="+mn-ea"/>
              </a:rPr>
              <a:t>座污水处理厂，全部执行不低于一级</a:t>
            </a:r>
            <a:r>
              <a:rPr lang="en-US" altLang="zh-CN" sz="2000" b="1" dirty="0">
                <a:latin typeface="+mn-ea"/>
                <a:ea typeface="+mn-ea"/>
              </a:rPr>
              <a:t>A</a:t>
            </a:r>
            <a:r>
              <a:rPr lang="zh-CN" altLang="en-US" sz="2000" b="1" dirty="0">
                <a:latin typeface="+mn-ea"/>
                <a:ea typeface="+mn-ea"/>
              </a:rPr>
              <a:t>排放</a:t>
            </a:r>
            <a:r>
              <a:rPr lang="zh-CN" altLang="en-US" sz="2000" b="1" dirty="0" smtClean="0">
                <a:latin typeface="+mn-ea"/>
                <a:ea typeface="+mn-ea"/>
              </a:rPr>
              <a:t>标准</a:t>
            </a:r>
            <a:r>
              <a:rPr lang="zh-CN" altLang="en-US" sz="2000" b="1" dirty="0" smtClean="0">
                <a:latin typeface="+mn-lt"/>
                <a:ea typeface="+mn-ea"/>
              </a:rPr>
              <a:t>。</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对策措施（中心城区）</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28625" y="3000375"/>
            <a:ext cx="8072438" cy="1016000"/>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为削减中心城区防汛泵站旱天放江量，有效减少排入河道的污染物，实施中心</a:t>
            </a:r>
            <a:r>
              <a:rPr lang="zh-CN" altLang="en-US" sz="2000" b="1" dirty="0" smtClean="0">
                <a:latin typeface="+mn-ea"/>
                <a:ea typeface="+mn-ea"/>
              </a:rPr>
              <a:t>城区市政</a:t>
            </a:r>
            <a:r>
              <a:rPr lang="zh-CN" altLang="en-US" sz="2000" b="1" dirty="0">
                <a:latin typeface="+mn-ea"/>
                <a:ea typeface="+mn-ea"/>
              </a:rPr>
              <a:t>泵站</a:t>
            </a:r>
            <a:r>
              <a:rPr lang="zh-CN" altLang="en-US" sz="2000" b="1" dirty="0" smtClean="0">
                <a:latin typeface="+mn-ea"/>
                <a:ea typeface="+mn-ea"/>
              </a:rPr>
              <a:t>改造</a:t>
            </a:r>
            <a:r>
              <a:rPr lang="zh-CN" altLang="en-US" sz="2000" b="1" dirty="0" smtClean="0">
                <a:latin typeface="+mn-lt"/>
                <a:ea typeface="+mn-ea"/>
              </a:rPr>
              <a:t>。</a:t>
            </a:r>
            <a:endParaRPr lang="zh-CN" altLang="en-US" sz="2000" b="1" dirty="0">
              <a:latin typeface="+mn-lt"/>
              <a:ea typeface="+mn-ea"/>
            </a:endParaRPr>
          </a:p>
        </p:txBody>
      </p:sp>
      <p:sp>
        <p:nvSpPr>
          <p:cNvPr id="7" name="TextBox 6"/>
          <p:cNvSpPr txBox="1"/>
          <p:nvPr/>
        </p:nvSpPr>
        <p:spPr>
          <a:xfrm>
            <a:off x="428625" y="4270375"/>
            <a:ext cx="8072438" cy="553998"/>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同步</a:t>
            </a:r>
            <a:r>
              <a:rPr lang="zh-CN" altLang="en-US" sz="2000" b="1" dirty="0" smtClean="0">
                <a:latin typeface="+mn-ea"/>
                <a:ea typeface="+mn-ea"/>
              </a:rPr>
              <a:t>开展泵站</a:t>
            </a:r>
            <a:r>
              <a:rPr lang="zh-CN" altLang="en-US" sz="2000" b="1" dirty="0">
                <a:latin typeface="+mn-ea"/>
                <a:ea typeface="+mn-ea"/>
              </a:rPr>
              <a:t>外围系统管网配套，解决截流污水</a:t>
            </a:r>
            <a:r>
              <a:rPr lang="zh-CN" altLang="en-US" sz="2000" b="1" dirty="0" smtClean="0">
                <a:latin typeface="+mn-ea"/>
                <a:ea typeface="+mn-ea"/>
              </a:rPr>
              <a:t>出路</a:t>
            </a:r>
            <a:r>
              <a:rPr lang="zh-CN" altLang="en-US" sz="2000" b="1" dirty="0" smtClean="0">
                <a:latin typeface="+mn-lt"/>
                <a:ea typeface="+mn-ea"/>
              </a:rPr>
              <a:t>。</a:t>
            </a:r>
            <a:endParaRPr lang="zh-CN" altLang="en-US" sz="2000" b="1" dirty="0">
              <a:latin typeface="+mn-lt"/>
              <a:ea typeface="+mn-ea"/>
            </a:endParaRPr>
          </a:p>
        </p:txBody>
      </p:sp>
      <p:sp>
        <p:nvSpPr>
          <p:cNvPr id="8" name="TextBox 7"/>
          <p:cNvSpPr txBox="1"/>
          <p:nvPr/>
        </p:nvSpPr>
        <p:spPr>
          <a:xfrm>
            <a:off x="428625" y="5143512"/>
            <a:ext cx="8072438" cy="1016000"/>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为解决苏州河两侧防汛泵站初期雨水污染和提高防汛设施排水标准，实施苏州河深层雨水调蓄</a:t>
            </a:r>
            <a:r>
              <a:rPr lang="zh-CN" altLang="en-US" sz="2000" b="1" dirty="0" smtClean="0">
                <a:latin typeface="+mn-ea"/>
                <a:ea typeface="+mn-ea"/>
              </a:rPr>
              <a:t>隧道工程</a:t>
            </a:r>
            <a:r>
              <a:rPr lang="zh-CN" altLang="en-US" sz="2000" b="1" dirty="0" smtClean="0">
                <a:latin typeface="+mn-lt"/>
                <a:ea typeface="+mn-ea"/>
              </a:rPr>
              <a:t>。</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对策措施（中心城区）</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28625" y="3199155"/>
            <a:ext cx="8072438" cy="10156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按照国家要求，进一步完善集建区（尤其是排水系统空白区）的城镇二、三级污水收集管网，建设二级</a:t>
            </a:r>
            <a:r>
              <a:rPr lang="zh-CN" altLang="en-US" sz="2000" b="1" dirty="0" smtClean="0">
                <a:latin typeface="+mn-ea"/>
                <a:ea typeface="+mn-ea"/>
              </a:rPr>
              <a:t>管网及</a:t>
            </a:r>
            <a:r>
              <a:rPr lang="zh-CN" altLang="en-US" sz="2000" b="1" dirty="0">
                <a:latin typeface="+mn-ea"/>
                <a:ea typeface="+mn-ea"/>
              </a:rPr>
              <a:t>配套三级</a:t>
            </a:r>
            <a:r>
              <a:rPr lang="zh-CN" altLang="en-US" sz="2000" b="1" dirty="0" smtClean="0">
                <a:latin typeface="+mn-ea"/>
                <a:ea typeface="+mn-ea"/>
              </a:rPr>
              <a:t>管网</a:t>
            </a:r>
            <a:r>
              <a:rPr lang="zh-CN" altLang="en-US" sz="2000" b="1" dirty="0" smtClean="0">
                <a:latin typeface="+mn-lt"/>
                <a:ea typeface="+mn-ea"/>
              </a:rPr>
              <a:t>。</a:t>
            </a:r>
            <a:endParaRPr lang="zh-CN" altLang="en-US" sz="2000" b="1" dirty="0">
              <a:latin typeface="+mn-lt"/>
              <a:ea typeface="+mn-ea"/>
            </a:endParaRPr>
          </a:p>
        </p:txBody>
      </p:sp>
      <p:sp>
        <p:nvSpPr>
          <p:cNvPr id="8" name="TextBox 7"/>
          <p:cNvSpPr txBox="1"/>
          <p:nvPr/>
        </p:nvSpPr>
        <p:spPr>
          <a:xfrm>
            <a:off x="428625" y="4643446"/>
            <a:ext cx="8072438" cy="10156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开展中心城区排水管道大排查，摸清雨污混接底数，同步实施雨污混接</a:t>
            </a:r>
            <a:r>
              <a:rPr lang="zh-CN" altLang="en-US" sz="2000" b="1" dirty="0" smtClean="0">
                <a:latin typeface="+mn-ea"/>
                <a:ea typeface="+mn-ea"/>
              </a:rPr>
              <a:t>改造</a:t>
            </a:r>
            <a:r>
              <a:rPr lang="zh-CN" altLang="en-US" sz="2000" b="1" dirty="0" smtClean="0">
                <a:latin typeface="+mn-lt"/>
                <a:ea typeface="+mn-ea"/>
              </a:rPr>
              <a:t>。</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对策措施（郊区）</a:t>
            </a:r>
            <a:endParaRPr lang="zh-CN" altLang="zh-CN" smtClean="0"/>
          </a:p>
        </p:txBody>
      </p:sp>
      <p:graphicFrame>
        <p:nvGraphicFramePr>
          <p:cNvPr id="6" name="图示 5"/>
          <p:cNvGraphicFramePr/>
          <p:nvPr/>
        </p:nvGraphicFramePr>
        <p:xfrm>
          <a:off x="0" y="1785926"/>
          <a:ext cx="9644098" cy="3786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对策措施（郊区）</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428625" y="3000375"/>
            <a:ext cx="8072438" cy="10156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按照国家要求全面</a:t>
            </a:r>
            <a:r>
              <a:rPr lang="zh-CN" altLang="en-US" sz="2000" b="1" dirty="0" smtClean="0">
                <a:latin typeface="+mn-ea"/>
                <a:ea typeface="+mn-ea"/>
              </a:rPr>
              <a:t>实施现有</a:t>
            </a:r>
            <a:r>
              <a:rPr lang="zh-CN" altLang="en-US" sz="2000" b="1" dirty="0">
                <a:latin typeface="+mn-ea"/>
                <a:ea typeface="+mn-ea"/>
              </a:rPr>
              <a:t>郊区污水厂的提标扩建改造</a:t>
            </a:r>
            <a:r>
              <a:rPr lang="zh-CN" altLang="en-US" sz="2000" b="1" dirty="0" smtClean="0">
                <a:latin typeface="+mn-ea"/>
                <a:ea typeface="+mn-ea"/>
              </a:rPr>
              <a:t>，新建污水厂，</a:t>
            </a:r>
            <a:r>
              <a:rPr lang="zh-CN" altLang="en-US" sz="2000" b="1" dirty="0">
                <a:latin typeface="+mn-ea"/>
                <a:ea typeface="+mn-ea"/>
              </a:rPr>
              <a:t>整合</a:t>
            </a:r>
            <a:r>
              <a:rPr lang="zh-CN" altLang="en-US" sz="2000" b="1" dirty="0" smtClean="0">
                <a:latin typeface="+mn-ea"/>
                <a:ea typeface="+mn-ea"/>
              </a:rPr>
              <a:t>归并小型污水厂。</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a:xfrm>
            <a:off x="457200" y="692150"/>
            <a:ext cx="8229600" cy="1066800"/>
          </a:xfrm>
        </p:spPr>
        <p:txBody>
          <a:bodyPr/>
          <a:lstStyle/>
          <a:p>
            <a:pPr eaLnBrk="1" hangingPunct="1"/>
            <a:r>
              <a:rPr lang="zh-CN" altLang="en-US" b="1" dirty="0" smtClean="0"/>
              <a:t>四</a:t>
            </a:r>
            <a:r>
              <a:rPr lang="zh-CN" altLang="zh-CN" b="1" dirty="0" smtClean="0"/>
              <a:t>、</a:t>
            </a:r>
            <a:r>
              <a:rPr lang="zh-CN" altLang="en-US" b="1" dirty="0" smtClean="0"/>
              <a:t>对策措施（郊区）</a:t>
            </a:r>
            <a:endParaRPr lang="zh-CN" altLang="zh-CN" dirty="0"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28625" y="3237556"/>
            <a:ext cx="8072438" cy="1477328"/>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按照国家要求，城市建成区基本实现污水全收集、全处理的目标，进一步完善郊区集中建设区（包括城中村、</a:t>
            </a:r>
            <a:r>
              <a:rPr lang="en-US" altLang="zh-CN" sz="2000" b="1" dirty="0">
                <a:latin typeface="+mn-ea"/>
                <a:ea typeface="+mn-ea"/>
              </a:rPr>
              <a:t>195</a:t>
            </a:r>
            <a:r>
              <a:rPr lang="zh-CN" altLang="en-US" sz="2000" b="1" dirty="0">
                <a:latin typeface="+mn-ea"/>
                <a:ea typeface="+mn-ea"/>
              </a:rPr>
              <a:t>区域、撤制镇）范围内的二、三级污水收集</a:t>
            </a:r>
            <a:r>
              <a:rPr lang="zh-CN" altLang="en-US" sz="2000" b="1" dirty="0" smtClean="0">
                <a:latin typeface="+mn-ea"/>
                <a:ea typeface="+mn-ea"/>
              </a:rPr>
              <a:t>管网</a:t>
            </a:r>
            <a:r>
              <a:rPr lang="zh-CN" altLang="en-US" sz="2000" b="1" dirty="0" smtClean="0">
                <a:latin typeface="+mn-lt"/>
                <a:ea typeface="+mn-ea"/>
              </a:rPr>
              <a:t>。</a:t>
            </a:r>
            <a:endParaRPr lang="zh-CN" altLang="en-US" sz="2000" b="1" dirty="0">
              <a:latin typeface="+mn-lt"/>
              <a:ea typeface="+mn-ea"/>
            </a:endParaRPr>
          </a:p>
        </p:txBody>
      </p:sp>
      <p:sp>
        <p:nvSpPr>
          <p:cNvPr id="9" name="TextBox 8"/>
          <p:cNvSpPr txBox="1"/>
          <p:nvPr/>
        </p:nvSpPr>
        <p:spPr>
          <a:xfrm>
            <a:off x="428625" y="5072074"/>
            <a:ext cx="8072438" cy="1016000"/>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开展郊区污水管道大排查，摸清雨污混接底数，同步实施雨污混接</a:t>
            </a:r>
            <a:r>
              <a:rPr lang="zh-CN" altLang="en-US" sz="2000" b="1" dirty="0" smtClean="0">
                <a:latin typeface="+mn-ea"/>
                <a:ea typeface="+mn-ea"/>
              </a:rPr>
              <a:t>改造</a:t>
            </a:r>
            <a:r>
              <a:rPr lang="zh-CN" altLang="en-US" sz="2000" b="1" dirty="0" smtClean="0">
                <a:latin typeface="+mn-lt"/>
                <a:ea typeface="+mn-ea"/>
              </a:rPr>
              <a:t>。</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对策措施（郊区）</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428625" y="3000375"/>
            <a:ext cx="8072438" cy="14779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积极推进泥水同治，实施嘉定、松江、金山、青浦、奉贤、浦东南汇、崇明等郊区（县）污泥处理设施工程建设，实现污水厂污泥同步有效处理</a:t>
            </a:r>
            <a:r>
              <a:rPr lang="zh-CN" altLang="en-US" sz="2000" b="1" dirty="0" smtClean="0">
                <a:latin typeface="+mn-ea"/>
                <a:ea typeface="+mn-ea"/>
              </a:rPr>
              <a:t>处置</a:t>
            </a:r>
            <a:r>
              <a:rPr lang="zh-CN" altLang="en-US" sz="2000" b="1" dirty="0" smtClean="0">
                <a:latin typeface="+mn-lt"/>
                <a:ea typeface="+mn-ea"/>
              </a:rPr>
              <a:t>。</a:t>
            </a:r>
            <a:endParaRPr lang="zh-CN" altLang="en-US" sz="2000" b="1" dirty="0">
              <a:latin typeface="+mn-lt"/>
              <a:ea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a:xfrm>
            <a:off x="457200" y="692150"/>
            <a:ext cx="8229600" cy="1066800"/>
          </a:xfrm>
        </p:spPr>
        <p:txBody>
          <a:bodyPr/>
          <a:lstStyle/>
          <a:p>
            <a:pPr eaLnBrk="1" hangingPunct="1"/>
            <a:r>
              <a:rPr lang="zh-CN" altLang="en-US" b="1" smtClean="0"/>
              <a:t>五</a:t>
            </a:r>
            <a:r>
              <a:rPr lang="zh-CN" altLang="zh-CN" b="1" smtClean="0"/>
              <a:t>、</a:t>
            </a:r>
            <a:r>
              <a:rPr lang="zh-CN" altLang="en-US" b="1" smtClean="0"/>
              <a:t>保障措施</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8625" y="3000375"/>
            <a:ext cx="8072438" cy="1938992"/>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中心城区污水治理建设任务十分</a:t>
            </a:r>
            <a:r>
              <a:rPr lang="zh-CN" altLang="en-US" sz="2000" b="1" dirty="0" smtClean="0">
                <a:latin typeface="+mn-ea"/>
                <a:ea typeface="+mn-ea"/>
              </a:rPr>
              <a:t>繁重、资金</a:t>
            </a:r>
            <a:r>
              <a:rPr lang="zh-CN" altLang="en-US" sz="2000" b="1" dirty="0">
                <a:latin typeface="+mn-ea"/>
                <a:ea typeface="+mn-ea"/>
              </a:rPr>
              <a:t>投入</a:t>
            </a:r>
            <a:r>
              <a:rPr lang="zh-CN" altLang="en-US" sz="2000" b="1" dirty="0" smtClean="0">
                <a:latin typeface="+mn-ea"/>
                <a:ea typeface="+mn-ea"/>
              </a:rPr>
              <a:t>巨大，要尽快</a:t>
            </a:r>
            <a:r>
              <a:rPr lang="zh-CN" altLang="en-US" sz="2000" b="1" dirty="0">
                <a:latin typeface="+mn-ea"/>
                <a:ea typeface="+mn-ea"/>
              </a:rPr>
              <a:t>调整市级污水建设项目的资金投资政策，确保重大项目顺利开展。同时，考虑到污水厂尾水排放标准提高，而污水处理运行成本大幅增加</a:t>
            </a:r>
            <a:r>
              <a:rPr lang="zh-CN" altLang="en-US" sz="2000" b="1" dirty="0" smtClean="0">
                <a:latin typeface="+mn-ea"/>
                <a:ea typeface="+mn-ea"/>
              </a:rPr>
              <a:t>，应结合</a:t>
            </a:r>
            <a:r>
              <a:rPr lang="zh-CN" altLang="en-US" sz="2000" b="1" dirty="0">
                <a:latin typeface="+mn-ea"/>
                <a:ea typeface="+mn-ea"/>
              </a:rPr>
              <a:t>本市实际情况，统筹研究建设和运行的资金补贴安排</a:t>
            </a:r>
            <a:r>
              <a:rPr lang="zh-CN" altLang="en-US" sz="2000" b="1" dirty="0">
                <a:latin typeface="+mn-lt"/>
                <a:ea typeface="+mn-ea"/>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a:xfrm>
            <a:off x="457200" y="692150"/>
            <a:ext cx="8229600" cy="1066800"/>
          </a:xfrm>
        </p:spPr>
        <p:txBody>
          <a:bodyPr/>
          <a:lstStyle/>
          <a:p>
            <a:pPr eaLnBrk="1" hangingPunct="1"/>
            <a:r>
              <a:rPr lang="zh-CN" altLang="en-US" b="1" smtClean="0"/>
              <a:t>五</a:t>
            </a:r>
            <a:r>
              <a:rPr lang="zh-CN" altLang="zh-CN" b="1" smtClean="0"/>
              <a:t>、</a:t>
            </a:r>
            <a:r>
              <a:rPr lang="zh-CN" altLang="en-US" b="1" smtClean="0"/>
              <a:t>保障措施</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8625" y="3000375"/>
            <a:ext cx="8072438" cy="28622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郊区的污水治理在继续延用第四轮环保三年行动计划郊区污水管网建设、第五轮环保三年行动计划截污纳管工程市级财力补贴政策和“十二五”污水厂污染物超量削减补贴政策之外，建议增加污水厂提标改造项目实施情况奖励政策、污泥处理处置设施建设资金和运行管理补贴政策，进一步</a:t>
            </a:r>
            <a:r>
              <a:rPr lang="zh-CN" altLang="en-US" sz="2000" b="1" dirty="0" smtClean="0">
                <a:latin typeface="+mn-ea"/>
                <a:ea typeface="+mn-ea"/>
              </a:rPr>
              <a:t>调动起郊区</a:t>
            </a:r>
            <a:r>
              <a:rPr lang="zh-CN" altLang="en-US" sz="2000" b="1" dirty="0">
                <a:latin typeface="+mn-ea"/>
                <a:ea typeface="+mn-ea"/>
              </a:rPr>
              <a:t>完善污水收集管网</a:t>
            </a:r>
            <a:r>
              <a:rPr lang="zh-CN" altLang="en-US" sz="2000" b="1" dirty="0" smtClean="0">
                <a:latin typeface="+mn-ea"/>
                <a:ea typeface="+mn-ea"/>
              </a:rPr>
              <a:t>和</a:t>
            </a:r>
            <a:r>
              <a:rPr lang="zh-CN" altLang="en-US" sz="2000" b="1" dirty="0" smtClean="0">
                <a:latin typeface="+mn-ea"/>
              </a:rPr>
              <a:t>优化</a:t>
            </a:r>
            <a:r>
              <a:rPr lang="zh-CN" altLang="en-US" sz="2000" b="1" dirty="0" smtClean="0">
                <a:latin typeface="+mn-ea"/>
                <a:ea typeface="+mn-ea"/>
              </a:rPr>
              <a:t>污水厂运行</a:t>
            </a:r>
            <a:r>
              <a:rPr lang="zh-CN" altLang="en-US" sz="2000" b="1" dirty="0">
                <a:latin typeface="+mn-ea"/>
                <a:ea typeface="+mn-ea"/>
              </a:rPr>
              <a:t>的工作积极性</a:t>
            </a:r>
            <a:r>
              <a:rPr lang="zh-CN" altLang="en-US" sz="2000" b="1" dirty="0">
                <a:latin typeface="+mn-lt"/>
                <a:ea typeface="+mn-ea"/>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1052513"/>
            <a:ext cx="8643938" cy="5449887"/>
          </a:xfrm>
        </p:spPr>
        <p:txBody>
          <a:bodyPr>
            <a:normAutofit/>
          </a:bodyPr>
          <a:lstStyle/>
          <a:p>
            <a:pPr marL="365760" indent="457200" algn="just" eaLnBrk="1" fontAlgn="auto" hangingPunct="1">
              <a:lnSpc>
                <a:spcPct val="150000"/>
              </a:lnSpc>
              <a:spcAft>
                <a:spcPts val="0"/>
              </a:spcAft>
              <a:buClr>
                <a:schemeClr val="accent3"/>
              </a:buClr>
              <a:buFont typeface="Georgia"/>
              <a:buNone/>
              <a:defRPr/>
            </a:pPr>
            <a:r>
              <a:rPr lang="zh-CN" altLang="en-US" sz="2500" b="1" dirty="0" smtClean="0">
                <a:solidFill>
                  <a:srgbClr val="000000"/>
                </a:solidFill>
                <a:latin typeface="华文仿宋" pitchFamily="2" charset="-122"/>
                <a:ea typeface="华文仿宋" pitchFamily="2" charset="-122"/>
                <a:cs typeface="Times New Roman"/>
              </a:rPr>
              <a:t>  近日国务院发布了</a:t>
            </a:r>
            <a:r>
              <a:rPr lang="en-US" altLang="zh-CN" sz="2500" b="1" dirty="0" smtClean="0">
                <a:solidFill>
                  <a:srgbClr val="000000"/>
                </a:solidFill>
                <a:latin typeface="华文仿宋" pitchFamily="2" charset="-122"/>
                <a:ea typeface="华文仿宋" pitchFamily="2" charset="-122"/>
                <a:cs typeface="Times New Roman"/>
              </a:rPr>
              <a:t>《</a:t>
            </a:r>
            <a:r>
              <a:rPr lang="zh-CN" altLang="en-US" sz="2500" b="1" dirty="0" smtClean="0">
                <a:solidFill>
                  <a:srgbClr val="000000"/>
                </a:solidFill>
                <a:latin typeface="华文仿宋" pitchFamily="2" charset="-122"/>
                <a:ea typeface="华文仿宋" pitchFamily="2" charset="-122"/>
                <a:cs typeface="Times New Roman"/>
              </a:rPr>
              <a:t>水污染防治行动计划</a:t>
            </a:r>
            <a:r>
              <a:rPr lang="en-US" altLang="zh-CN" sz="2500" b="1" dirty="0" smtClean="0">
                <a:solidFill>
                  <a:srgbClr val="000000"/>
                </a:solidFill>
                <a:latin typeface="华文仿宋" pitchFamily="2" charset="-122"/>
                <a:ea typeface="华文仿宋" pitchFamily="2" charset="-122"/>
                <a:cs typeface="Times New Roman"/>
              </a:rPr>
              <a:t>》</a:t>
            </a:r>
            <a:r>
              <a:rPr lang="zh-CN" altLang="en-US" sz="2500" b="1" dirty="0" smtClean="0">
                <a:solidFill>
                  <a:srgbClr val="000000"/>
                </a:solidFill>
                <a:latin typeface="华文仿宋" pitchFamily="2" charset="-122"/>
                <a:ea typeface="华文仿宋" pitchFamily="2" charset="-122"/>
                <a:cs typeface="Times New Roman"/>
              </a:rPr>
              <a:t>（以下称“水十条”），对水环境保护和治理的原则、目标、任务及收费政策等提出具体要求。根据国家要求，上海市水务局会同市环保局结合本市水环境保护工作特点以及市民关注的水环境热点难点，牵头研究贯彻落实国家“水十条”污水治理领域的主要思路和对策措施</a:t>
            </a:r>
            <a:r>
              <a:rPr lang="zh-CN" altLang="en-US" sz="2500" b="1" dirty="0" smtClean="0">
                <a:solidFill>
                  <a:srgbClr val="000000"/>
                </a:solidFill>
                <a:latin typeface="华文仿宋" pitchFamily="2" charset="-122"/>
                <a:ea typeface="华文仿宋" pitchFamily="2" charset="-122"/>
                <a:cs typeface="Times New Roman"/>
              </a:rPr>
              <a:t>，来指导</a:t>
            </a:r>
            <a:r>
              <a:rPr lang="zh-CN" altLang="en-US" sz="2500" b="1" dirty="0" smtClean="0">
                <a:solidFill>
                  <a:srgbClr val="000000"/>
                </a:solidFill>
                <a:latin typeface="华文仿宋" pitchFamily="2" charset="-122"/>
                <a:ea typeface="华文仿宋" pitchFamily="2" charset="-122"/>
                <a:cs typeface="Times New Roman"/>
              </a:rPr>
              <a:t>“十三五”期间本市污水治理领域的建设和管理</a:t>
            </a:r>
            <a:r>
              <a:rPr lang="zh-CN" altLang="en-US" sz="2500" b="1" dirty="0" smtClean="0">
                <a:solidFill>
                  <a:srgbClr val="000000"/>
                </a:solidFill>
                <a:latin typeface="华文仿宋" pitchFamily="2" charset="-122"/>
                <a:ea typeface="华文仿宋" pitchFamily="2" charset="-122"/>
                <a:cs typeface="Times New Roman"/>
              </a:rPr>
              <a:t>，达到促进</a:t>
            </a:r>
            <a:r>
              <a:rPr lang="zh-CN" altLang="en-US" sz="2500" b="1" dirty="0" smtClean="0">
                <a:solidFill>
                  <a:srgbClr val="000000"/>
                </a:solidFill>
                <a:latin typeface="华文仿宋" pitchFamily="2" charset="-122"/>
                <a:ea typeface="华文仿宋" pitchFamily="2" charset="-122"/>
                <a:cs typeface="Times New Roman"/>
              </a:rPr>
              <a:t>区域水环境质量根本改善和水生态系统的基本</a:t>
            </a:r>
            <a:r>
              <a:rPr lang="zh-CN" altLang="en-US" sz="2500" b="1" dirty="0" smtClean="0">
                <a:solidFill>
                  <a:srgbClr val="000000"/>
                </a:solidFill>
                <a:latin typeface="华文仿宋" pitchFamily="2" charset="-122"/>
                <a:ea typeface="华文仿宋" pitchFamily="2" charset="-122"/>
                <a:cs typeface="Times New Roman"/>
              </a:rPr>
              <a:t>恢复的目标</a:t>
            </a:r>
            <a:r>
              <a:rPr lang="zh-CN" altLang="zh-CN" sz="2500" b="1" dirty="0" smtClean="0">
                <a:solidFill>
                  <a:srgbClr val="000000"/>
                </a:solidFill>
                <a:latin typeface="华文仿宋" pitchFamily="2" charset="-122"/>
                <a:ea typeface="华文仿宋" pitchFamily="2" charset="-122"/>
                <a:cs typeface="Times New Roman"/>
              </a:rPr>
              <a:t>。</a:t>
            </a:r>
            <a:endParaRPr lang="zh-CN" altLang="en-US" sz="2500" b="1" dirty="0">
              <a:latin typeface="华文仿宋" pitchFamily="2" charset="-122"/>
              <a:ea typeface="华文仿宋"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a:xfrm>
            <a:off x="457200" y="692150"/>
            <a:ext cx="8229600" cy="1066800"/>
          </a:xfrm>
        </p:spPr>
        <p:txBody>
          <a:bodyPr/>
          <a:lstStyle/>
          <a:p>
            <a:pPr eaLnBrk="1" hangingPunct="1"/>
            <a:r>
              <a:rPr lang="zh-CN" altLang="en-US" b="1" smtClean="0"/>
              <a:t>五</a:t>
            </a:r>
            <a:r>
              <a:rPr lang="zh-CN" altLang="zh-CN" b="1" smtClean="0"/>
              <a:t>、</a:t>
            </a:r>
            <a:r>
              <a:rPr lang="zh-CN" altLang="en-US" b="1" smtClean="0"/>
              <a:t>保障措施</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8625" y="3000375"/>
            <a:ext cx="8072438" cy="14779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继续完善水环境设施建设投融资环境，引导社会资本参与，积极推广应用政府与社会资本合作（</a:t>
            </a:r>
            <a:r>
              <a:rPr lang="en-US" altLang="zh-CN" sz="2000" b="1" dirty="0">
                <a:latin typeface="+mn-ea"/>
                <a:ea typeface="+mn-ea"/>
              </a:rPr>
              <a:t>PPP</a:t>
            </a:r>
            <a:r>
              <a:rPr lang="zh-CN" altLang="en-US" sz="2000" b="1" dirty="0">
                <a:latin typeface="+mn-ea"/>
                <a:ea typeface="+mn-ea"/>
              </a:rPr>
              <a:t>）模式，建立和完善污水治理行业稳定、长效的社会资本投资回报机制</a:t>
            </a:r>
            <a:r>
              <a:rPr lang="zh-CN" altLang="en-US" sz="2000" b="1" dirty="0">
                <a:latin typeface="+mn-lt"/>
                <a:ea typeface="+mn-ea"/>
              </a:rPr>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a:xfrm>
            <a:off x="457200" y="692150"/>
            <a:ext cx="8229600" cy="1066800"/>
          </a:xfrm>
        </p:spPr>
        <p:txBody>
          <a:bodyPr/>
          <a:lstStyle/>
          <a:p>
            <a:pPr eaLnBrk="1" hangingPunct="1"/>
            <a:r>
              <a:rPr lang="zh-CN" altLang="en-US" b="1" smtClean="0"/>
              <a:t>五</a:t>
            </a:r>
            <a:r>
              <a:rPr lang="zh-CN" altLang="zh-CN" b="1" smtClean="0"/>
              <a:t>、</a:t>
            </a:r>
            <a:r>
              <a:rPr lang="zh-CN" altLang="en-US" b="1" smtClean="0"/>
              <a:t>保障措施</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8625" y="3000375"/>
            <a:ext cx="8072438" cy="2862263"/>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建立和完善市级重大项目推进机制。目前污水厂提标改造的建设周期仅仅二年半，建设周期十分紧张</a:t>
            </a:r>
            <a:r>
              <a:rPr lang="zh-CN" altLang="en-US" sz="2000" b="1" dirty="0" smtClean="0">
                <a:latin typeface="+mn-ea"/>
                <a:ea typeface="+mn-ea"/>
              </a:rPr>
              <a:t>，在</a:t>
            </a:r>
            <a:r>
              <a:rPr lang="zh-CN" altLang="en-US" sz="2000" b="1" dirty="0">
                <a:latin typeface="+mn-ea"/>
                <a:ea typeface="+mn-ea"/>
              </a:rPr>
              <a:t>建设项目前期审批环节，应参照市重大工程项目管理机制，规土、发改委、环保等审批部门要开辟绿色通道，优化立项、环评等程序，缩短各阶段项目审批周期。建立由市领导挂帅的建设项目协调推进工作机制，确保重点项目按照时间节点目标完成</a:t>
            </a:r>
            <a:r>
              <a:rPr lang="zh-CN" altLang="en-US" sz="2000" b="1" dirty="0">
                <a:latin typeface="+mn-lt"/>
                <a:ea typeface="+mn-ea"/>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457200" y="692150"/>
            <a:ext cx="8229600" cy="1066800"/>
          </a:xfrm>
        </p:spPr>
        <p:txBody>
          <a:bodyPr/>
          <a:lstStyle/>
          <a:p>
            <a:pPr eaLnBrk="1" hangingPunct="1"/>
            <a:r>
              <a:rPr lang="zh-CN" altLang="en-US" b="1" smtClean="0"/>
              <a:t>五</a:t>
            </a:r>
            <a:r>
              <a:rPr lang="zh-CN" altLang="zh-CN" b="1" smtClean="0"/>
              <a:t>、</a:t>
            </a:r>
            <a:r>
              <a:rPr lang="zh-CN" altLang="en-US" b="1" smtClean="0"/>
              <a:t>保障措施</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8625" y="3000375"/>
            <a:ext cx="8072438" cy="2400657"/>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按照国务院</a:t>
            </a:r>
            <a:r>
              <a:rPr lang="en-US" altLang="zh-CN" sz="2000" b="1" dirty="0">
                <a:latin typeface="+mn-ea"/>
                <a:ea typeface="+mn-ea"/>
              </a:rPr>
              <a:t>《</a:t>
            </a:r>
            <a:r>
              <a:rPr lang="zh-CN" altLang="en-US" sz="2000" b="1" dirty="0">
                <a:latin typeface="+mn-ea"/>
                <a:ea typeface="+mn-ea"/>
              </a:rPr>
              <a:t>城镇排水和污水处理条例</a:t>
            </a:r>
            <a:r>
              <a:rPr lang="en-US" altLang="zh-CN" sz="2000" b="1" dirty="0">
                <a:latin typeface="+mn-ea"/>
                <a:ea typeface="+mn-ea"/>
              </a:rPr>
              <a:t>》</a:t>
            </a:r>
            <a:r>
              <a:rPr lang="zh-CN" altLang="en-US" sz="2000" b="1" dirty="0">
                <a:latin typeface="+mn-ea"/>
                <a:ea typeface="+mn-ea"/>
              </a:rPr>
              <a:t>和财政部等三部委</a:t>
            </a:r>
            <a:r>
              <a:rPr lang="en-US" altLang="zh-CN" sz="2000" b="1" dirty="0">
                <a:latin typeface="+mn-ea"/>
                <a:ea typeface="+mn-ea"/>
              </a:rPr>
              <a:t>《</a:t>
            </a:r>
            <a:r>
              <a:rPr lang="zh-CN" altLang="en-US" sz="2000" b="1" dirty="0">
                <a:latin typeface="+mn-ea"/>
                <a:ea typeface="+mn-ea"/>
              </a:rPr>
              <a:t>污水处理费征收使用管理办法的通知</a:t>
            </a:r>
            <a:r>
              <a:rPr lang="en-US" altLang="zh-CN" sz="2000" b="1" dirty="0">
                <a:latin typeface="+mn-ea"/>
                <a:ea typeface="+mn-ea"/>
              </a:rPr>
              <a:t>》</a:t>
            </a:r>
            <a:r>
              <a:rPr lang="zh-CN" altLang="en-US" sz="2000" b="1" dirty="0">
                <a:latin typeface="+mn-ea"/>
                <a:ea typeface="+mn-ea"/>
              </a:rPr>
              <a:t>的有关规定，污水处理费（上海市的排水设施使用费）应当纳入地方财政预算</a:t>
            </a:r>
            <a:r>
              <a:rPr lang="zh-CN" altLang="en-US" sz="2000" b="1" dirty="0" smtClean="0">
                <a:latin typeface="+mn-ea"/>
                <a:ea typeface="+mn-ea"/>
              </a:rPr>
              <a:t>管理，将</a:t>
            </a:r>
            <a:r>
              <a:rPr lang="zh-CN" altLang="en-US" sz="2000" b="1" dirty="0">
                <a:latin typeface="+mn-ea"/>
                <a:ea typeface="+mn-ea"/>
              </a:rPr>
              <a:t>污水处理运行成本支出纳入财政预算，项目建成投运后的运行成本通过水价调整解决，这样可确保下阶段项目的实施</a:t>
            </a:r>
            <a:r>
              <a:rPr lang="zh-CN" altLang="en-US" sz="2000" b="1" dirty="0">
                <a:latin typeface="+mn-lt"/>
                <a:ea typeface="+mn-ea"/>
              </a:rPr>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a:xfrm>
            <a:off x="457200" y="692150"/>
            <a:ext cx="8229600" cy="1066800"/>
          </a:xfrm>
        </p:spPr>
        <p:txBody>
          <a:bodyPr/>
          <a:lstStyle/>
          <a:p>
            <a:pPr eaLnBrk="1" hangingPunct="1"/>
            <a:r>
              <a:rPr lang="zh-CN" altLang="en-US" b="1" smtClean="0"/>
              <a:t>五</a:t>
            </a:r>
            <a:r>
              <a:rPr lang="zh-CN" altLang="zh-CN" b="1" smtClean="0"/>
              <a:t>、</a:t>
            </a:r>
            <a:r>
              <a:rPr lang="zh-CN" altLang="en-US" b="1" smtClean="0"/>
              <a:t>保障措施</a:t>
            </a:r>
            <a:endParaRPr lang="zh-CN" altLang="zh-CN" smtClean="0"/>
          </a:p>
        </p:txBody>
      </p:sp>
      <p:graphicFrame>
        <p:nvGraphicFramePr>
          <p:cNvPr id="6" name="图示 5"/>
          <p:cNvGraphicFramePr/>
          <p:nvPr/>
        </p:nvGraphicFramePr>
        <p:xfrm>
          <a:off x="0" y="1785926"/>
          <a:ext cx="9429784"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428625" y="3000375"/>
            <a:ext cx="8072438" cy="2803525"/>
          </a:xfrm>
          <a:prstGeom prst="rect">
            <a:avLst/>
          </a:prstGeom>
          <a:noFill/>
          <a:ln w="28575">
            <a:solidFill>
              <a:schemeClr val="accent1"/>
            </a:solidFill>
          </a:ln>
        </p:spPr>
        <p:txBody>
          <a:bodyPr>
            <a:spAutoFit/>
          </a:bodyPr>
          <a:lstStyle/>
          <a:p>
            <a:pPr fontAlgn="auto">
              <a:lnSpc>
                <a:spcPct val="150000"/>
              </a:lnSpc>
              <a:spcBef>
                <a:spcPts val="0"/>
              </a:spcBef>
              <a:spcAft>
                <a:spcPts val="0"/>
              </a:spcAft>
              <a:defRPr/>
            </a:pPr>
            <a:r>
              <a:rPr lang="zh-CN" altLang="en-US" sz="2000" b="1" dirty="0">
                <a:latin typeface="+mn-ea"/>
                <a:ea typeface="+mn-ea"/>
              </a:rPr>
              <a:t>为了减少污水厂污染物排放对河道水质影响，满足水功能区水质达标的要求，今后内陆地区的城镇污水厂尾水排放标准不得低于一级</a:t>
            </a:r>
            <a:r>
              <a:rPr lang="en-US" altLang="zh-CN" sz="2000" b="1" dirty="0">
                <a:latin typeface="+mn-ea"/>
                <a:ea typeface="+mn-ea"/>
              </a:rPr>
              <a:t>A</a:t>
            </a:r>
            <a:r>
              <a:rPr lang="zh-CN" altLang="en-US" sz="2000" b="1" dirty="0">
                <a:latin typeface="+mn-ea"/>
                <a:ea typeface="+mn-ea"/>
              </a:rPr>
              <a:t>标准，还应根据受纳水体的环境容量执行更严的排放标准。</a:t>
            </a:r>
            <a:endParaRPr lang="en-US" altLang="zh-CN" sz="2000" b="1" dirty="0">
              <a:latin typeface="+mn-ea"/>
              <a:ea typeface="+mn-ea"/>
            </a:endParaRPr>
          </a:p>
          <a:p>
            <a:pPr fontAlgn="auto">
              <a:lnSpc>
                <a:spcPct val="150000"/>
              </a:lnSpc>
              <a:spcBef>
                <a:spcPts val="0"/>
              </a:spcBef>
              <a:spcAft>
                <a:spcPts val="0"/>
              </a:spcAft>
              <a:defRPr/>
            </a:pPr>
            <a:endParaRPr lang="zh-CN" altLang="en-US" sz="2000" b="1" dirty="0">
              <a:latin typeface="+mn-ea"/>
              <a:ea typeface="+mn-ea"/>
            </a:endParaRPr>
          </a:p>
          <a:p>
            <a:pPr fontAlgn="auto">
              <a:lnSpc>
                <a:spcPct val="150000"/>
              </a:lnSpc>
              <a:spcBef>
                <a:spcPts val="0"/>
              </a:spcBef>
              <a:spcAft>
                <a:spcPts val="0"/>
              </a:spcAft>
              <a:defRPr/>
            </a:pPr>
            <a:r>
              <a:rPr lang="zh-CN" altLang="en-US" sz="2000" b="1" dirty="0">
                <a:latin typeface="+mn-ea"/>
                <a:ea typeface="+mn-ea"/>
              </a:rPr>
              <a:t>为保障苏州河深层雨水调蓄隧道正常运行，应加快开展深层雨水调蓄隧道运行保障课题研究</a:t>
            </a:r>
            <a:r>
              <a:rPr lang="zh-CN" altLang="en-US" sz="2000" b="1" dirty="0">
                <a:latin typeface="+mn-lt"/>
                <a:ea typeface="+mn-ea"/>
              </a:rPr>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p:nvPr>
        </p:nvSpPr>
        <p:spPr>
          <a:xfrm>
            <a:off x="395288" y="2924175"/>
            <a:ext cx="8229600" cy="1066800"/>
          </a:xfrm>
        </p:spPr>
        <p:txBody>
          <a:bodyPr/>
          <a:lstStyle/>
          <a:p>
            <a:pPr algn="ctr" eaLnBrk="1" hangingPunct="1"/>
            <a:r>
              <a:rPr lang="zh-CN" altLang="en-US" sz="4800" dirty="0" smtClean="0"/>
              <a:t>谢谢！</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a:xfrm>
            <a:off x="457200" y="928688"/>
            <a:ext cx="8229600" cy="1066800"/>
          </a:xfrm>
        </p:spPr>
        <p:txBody>
          <a:bodyPr/>
          <a:lstStyle/>
          <a:p>
            <a:pPr eaLnBrk="1" hangingPunct="1"/>
            <a:r>
              <a:rPr lang="zh-CN" altLang="zh-CN" b="1" smtClean="0"/>
              <a:t>一、</a:t>
            </a:r>
            <a:r>
              <a:rPr lang="zh-CN" altLang="en-US" b="1" smtClean="0"/>
              <a:t>现状情况</a:t>
            </a:r>
            <a:endParaRPr lang="zh-CN" altLang="en-US" smtClean="0"/>
          </a:p>
        </p:txBody>
      </p:sp>
      <p:sp>
        <p:nvSpPr>
          <p:cNvPr id="7171" name="内容占位符 2"/>
          <p:cNvSpPr>
            <a:spLocks noGrp="1"/>
          </p:cNvSpPr>
          <p:nvPr>
            <p:ph idx="1"/>
          </p:nvPr>
        </p:nvSpPr>
        <p:spPr>
          <a:xfrm>
            <a:off x="303213" y="2035175"/>
            <a:ext cx="8229600" cy="4179907"/>
          </a:xfrm>
        </p:spPr>
        <p:txBody>
          <a:bodyPr/>
          <a:lstStyle/>
          <a:p>
            <a:pPr indent="255588" algn="just" eaLnBrk="1" hangingPunct="1">
              <a:lnSpc>
                <a:spcPct val="150000"/>
              </a:lnSpc>
              <a:buFont typeface="Georgia" pitchFamily="18" charset="0"/>
              <a:buNone/>
            </a:pPr>
            <a:r>
              <a:rPr lang="zh-CN" altLang="en-US" b="1" dirty="0" smtClean="0">
                <a:latin typeface="华文仿宋" pitchFamily="2" charset="-122"/>
                <a:ea typeface="华文仿宋" pitchFamily="2" charset="-122"/>
              </a:rPr>
              <a:t>    </a:t>
            </a:r>
            <a:r>
              <a:rPr lang="zh-CN" altLang="en-US" sz="2500" b="1" dirty="0" smtClean="0">
                <a:latin typeface="华文仿宋" pitchFamily="2" charset="-122"/>
                <a:ea typeface="华文仿宋" pitchFamily="2" charset="-122"/>
              </a:rPr>
              <a:t>截止</a:t>
            </a:r>
            <a:r>
              <a:rPr lang="en-US" altLang="zh-CN" sz="2500" b="1" dirty="0" smtClean="0">
                <a:latin typeface="华文仿宋" pitchFamily="2" charset="-122"/>
                <a:ea typeface="华文仿宋" pitchFamily="2" charset="-122"/>
              </a:rPr>
              <a:t>2014</a:t>
            </a:r>
            <a:r>
              <a:rPr lang="zh-CN" altLang="en-US" sz="2500" b="1" dirty="0" smtClean="0">
                <a:latin typeface="华文仿宋" pitchFamily="2" charset="-122"/>
                <a:ea typeface="华文仿宋" pitchFamily="2" charset="-122"/>
              </a:rPr>
              <a:t>年底，全市共建成城镇污水处理厂</a:t>
            </a:r>
            <a:r>
              <a:rPr lang="en-US" altLang="zh-CN" sz="2500" b="1" dirty="0" smtClean="0">
                <a:latin typeface="华文仿宋" pitchFamily="2" charset="-122"/>
                <a:ea typeface="华文仿宋" pitchFamily="2" charset="-122"/>
              </a:rPr>
              <a:t>53</a:t>
            </a:r>
            <a:r>
              <a:rPr lang="zh-CN" altLang="en-US" sz="2500" b="1" dirty="0" smtClean="0">
                <a:latin typeface="华文仿宋" pitchFamily="2" charset="-122"/>
                <a:ea typeface="华文仿宋" pitchFamily="2" charset="-122"/>
              </a:rPr>
              <a:t>座，总设计能力为</a:t>
            </a:r>
            <a:r>
              <a:rPr lang="en-US" altLang="zh-CN" sz="2500" b="1" dirty="0" smtClean="0">
                <a:latin typeface="华文仿宋" pitchFamily="2" charset="-122"/>
                <a:ea typeface="华文仿宋" pitchFamily="2" charset="-122"/>
              </a:rPr>
              <a:t>787.7</a:t>
            </a:r>
            <a:r>
              <a:rPr lang="zh-CN" altLang="en-US" sz="2500" b="1" dirty="0" smtClean="0">
                <a:latin typeface="华文仿宋" pitchFamily="2" charset="-122"/>
                <a:ea typeface="华文仿宋" pitchFamily="2" charset="-122"/>
              </a:rPr>
              <a:t>万</a:t>
            </a:r>
            <a:r>
              <a:rPr lang="en-US" altLang="zh-CN" sz="2500" b="1" dirty="0" smtClean="0">
                <a:latin typeface="华文仿宋" pitchFamily="2" charset="-122"/>
                <a:ea typeface="华文仿宋" pitchFamily="2" charset="-122"/>
              </a:rPr>
              <a:t>m</a:t>
            </a:r>
            <a:r>
              <a:rPr lang="en-US" altLang="zh-CN" sz="2500" b="1" baseline="30000" dirty="0" smtClean="0">
                <a:latin typeface="华文仿宋" pitchFamily="2" charset="-122"/>
                <a:ea typeface="华文仿宋" pitchFamily="2" charset="-122"/>
              </a:rPr>
              <a:t>3</a:t>
            </a:r>
            <a:r>
              <a:rPr lang="en-US" altLang="zh-CN" sz="2500" b="1" dirty="0" smtClean="0">
                <a:latin typeface="华文仿宋" pitchFamily="2" charset="-122"/>
                <a:ea typeface="华文仿宋" pitchFamily="2" charset="-122"/>
              </a:rPr>
              <a:t>/d</a:t>
            </a:r>
            <a:r>
              <a:rPr lang="zh-CN" altLang="en-US" sz="2500" b="1" dirty="0" smtClean="0">
                <a:latin typeface="华文仿宋" pitchFamily="2" charset="-122"/>
                <a:ea typeface="华文仿宋" pitchFamily="2" charset="-122"/>
              </a:rPr>
              <a:t>，实际处理量为</a:t>
            </a:r>
            <a:r>
              <a:rPr lang="en-US" altLang="zh-CN" sz="2500" b="1" dirty="0" smtClean="0">
                <a:latin typeface="华文仿宋" pitchFamily="2" charset="-122"/>
                <a:ea typeface="华文仿宋" pitchFamily="2" charset="-122"/>
              </a:rPr>
              <a:t>570.3</a:t>
            </a:r>
            <a:r>
              <a:rPr lang="zh-CN" altLang="en-US" sz="2500" b="1" dirty="0" smtClean="0">
                <a:latin typeface="华文仿宋" pitchFamily="2" charset="-122"/>
                <a:ea typeface="华文仿宋" pitchFamily="2" charset="-122"/>
              </a:rPr>
              <a:t>万</a:t>
            </a:r>
            <a:r>
              <a:rPr lang="en-US" altLang="zh-CN" sz="2500" b="1" dirty="0" smtClean="0">
                <a:latin typeface="华文仿宋" pitchFamily="2" charset="-122"/>
                <a:ea typeface="华文仿宋" pitchFamily="2" charset="-122"/>
              </a:rPr>
              <a:t>m</a:t>
            </a:r>
            <a:r>
              <a:rPr lang="en-US" altLang="zh-CN" sz="2500" b="1" baseline="30000" dirty="0" smtClean="0">
                <a:latin typeface="华文仿宋" pitchFamily="2" charset="-122"/>
                <a:ea typeface="华文仿宋" pitchFamily="2" charset="-122"/>
              </a:rPr>
              <a:t>3</a:t>
            </a:r>
            <a:r>
              <a:rPr lang="en-US" altLang="zh-CN" sz="2500" b="1" dirty="0" smtClean="0">
                <a:latin typeface="华文仿宋" pitchFamily="2" charset="-122"/>
                <a:ea typeface="华文仿宋" pitchFamily="2" charset="-122"/>
              </a:rPr>
              <a:t>/d(</a:t>
            </a:r>
            <a:r>
              <a:rPr lang="zh-CN" altLang="en-US" sz="2500" b="1" dirty="0" smtClean="0">
                <a:latin typeface="华文仿宋" pitchFamily="2" charset="-122"/>
                <a:ea typeface="华文仿宋" pitchFamily="2" charset="-122"/>
              </a:rPr>
              <a:t>扣除地下水渗入及雨水影响</a:t>
            </a:r>
            <a:r>
              <a:rPr lang="en-US" altLang="zh-CN" sz="2500" b="1" dirty="0" smtClean="0">
                <a:latin typeface="华文仿宋" pitchFamily="2" charset="-122"/>
                <a:ea typeface="华文仿宋" pitchFamily="2" charset="-122"/>
              </a:rPr>
              <a:t>)</a:t>
            </a:r>
            <a:r>
              <a:rPr lang="zh-CN" altLang="en-US" sz="2500" b="1" dirty="0" smtClean="0">
                <a:latin typeface="华文仿宋" pitchFamily="2" charset="-122"/>
                <a:ea typeface="华文仿宋" pitchFamily="2" charset="-122"/>
              </a:rPr>
              <a:t>。全市城镇污水处理率为</a:t>
            </a:r>
            <a:r>
              <a:rPr lang="en-US" altLang="zh-CN" sz="2500" b="1" dirty="0" smtClean="0">
                <a:latin typeface="华文仿宋" pitchFamily="2" charset="-122"/>
                <a:ea typeface="华文仿宋" pitchFamily="2" charset="-122"/>
              </a:rPr>
              <a:t>89.8%</a:t>
            </a:r>
            <a:r>
              <a:rPr lang="zh-CN" altLang="en-US" sz="2500" b="1" dirty="0" smtClean="0">
                <a:latin typeface="华文仿宋" pitchFamily="2" charset="-122"/>
                <a:ea typeface="华文仿宋" pitchFamily="2" charset="-122"/>
              </a:rPr>
              <a:t>，其中中心城区为</a:t>
            </a:r>
            <a:r>
              <a:rPr lang="en-US" altLang="zh-CN" sz="2500" b="1" dirty="0" smtClean="0">
                <a:latin typeface="华文仿宋" pitchFamily="2" charset="-122"/>
                <a:ea typeface="华文仿宋" pitchFamily="2" charset="-122"/>
              </a:rPr>
              <a:t>93.5%</a:t>
            </a:r>
            <a:r>
              <a:rPr lang="zh-CN" altLang="en-US" sz="2500" b="1" dirty="0" smtClean="0">
                <a:latin typeface="华文仿宋" pitchFamily="2" charset="-122"/>
                <a:ea typeface="华文仿宋" pitchFamily="2" charset="-122"/>
              </a:rPr>
              <a:t>，郊区为</a:t>
            </a:r>
            <a:r>
              <a:rPr lang="en-US" altLang="zh-CN" sz="2500" b="1" dirty="0" smtClean="0">
                <a:latin typeface="华文仿宋" pitchFamily="2" charset="-122"/>
                <a:ea typeface="华文仿宋" pitchFamily="2" charset="-122"/>
              </a:rPr>
              <a:t>82.5%</a:t>
            </a:r>
            <a:r>
              <a:rPr lang="zh-CN" altLang="en-US" sz="2500" b="1" dirty="0" smtClean="0">
                <a:latin typeface="华文仿宋" pitchFamily="2" charset="-122"/>
                <a:ea typeface="华文仿宋" pitchFamily="2" charset="-122"/>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a:xfrm>
            <a:off x="457200" y="928688"/>
            <a:ext cx="8229600" cy="1066800"/>
          </a:xfrm>
        </p:spPr>
        <p:txBody>
          <a:bodyPr/>
          <a:lstStyle/>
          <a:p>
            <a:pPr eaLnBrk="1" hangingPunct="1"/>
            <a:r>
              <a:rPr lang="zh-CN" altLang="zh-CN" b="1" smtClean="0"/>
              <a:t>一、</a:t>
            </a:r>
            <a:r>
              <a:rPr lang="zh-CN" altLang="en-US" b="1" smtClean="0"/>
              <a:t>现状情况</a:t>
            </a:r>
            <a:endParaRPr lang="zh-CN" altLang="en-US" smtClean="0"/>
          </a:p>
        </p:txBody>
      </p:sp>
      <p:sp>
        <p:nvSpPr>
          <p:cNvPr id="8195" name="内容占位符 2"/>
          <p:cNvSpPr>
            <a:spLocks noGrp="1"/>
          </p:cNvSpPr>
          <p:nvPr>
            <p:ph idx="1"/>
          </p:nvPr>
        </p:nvSpPr>
        <p:spPr>
          <a:xfrm>
            <a:off x="214313" y="2035175"/>
            <a:ext cx="8786812" cy="2108200"/>
          </a:xfrm>
        </p:spPr>
        <p:txBody>
          <a:bodyPr/>
          <a:lstStyle/>
          <a:p>
            <a:pPr indent="0" algn="just" eaLnBrk="1" hangingPunct="1">
              <a:lnSpc>
                <a:spcPct val="150000"/>
              </a:lnSpc>
              <a:buFont typeface="Georgia" pitchFamily="18" charset="0"/>
              <a:buNone/>
            </a:pPr>
            <a:r>
              <a:rPr lang="zh-CN" altLang="en-US" sz="2500" b="1" dirty="0" smtClean="0">
                <a:latin typeface="华文仿宋" pitchFamily="2" charset="-122"/>
                <a:ea typeface="华文仿宋" pitchFamily="2" charset="-122"/>
              </a:rPr>
              <a:t>一级</a:t>
            </a:r>
            <a:r>
              <a:rPr lang="en-US" altLang="zh-CN" sz="2500" b="1" dirty="0" smtClean="0">
                <a:latin typeface="华文仿宋" pitchFamily="2" charset="-122"/>
                <a:ea typeface="华文仿宋" pitchFamily="2" charset="-122"/>
              </a:rPr>
              <a:t>A</a:t>
            </a:r>
            <a:r>
              <a:rPr lang="zh-CN" altLang="en-US" sz="2500" b="1" dirty="0" smtClean="0">
                <a:latin typeface="华文仿宋" pitchFamily="2" charset="-122"/>
                <a:ea typeface="华文仿宋" pitchFamily="2" charset="-122"/>
              </a:rPr>
              <a:t>标准的污水厂</a:t>
            </a:r>
            <a:r>
              <a:rPr lang="en-US" altLang="zh-CN" sz="2500" b="1" dirty="0" smtClean="0">
                <a:latin typeface="华文仿宋" pitchFamily="2" charset="-122"/>
                <a:ea typeface="华文仿宋" pitchFamily="2" charset="-122"/>
              </a:rPr>
              <a:t>8</a:t>
            </a:r>
            <a:r>
              <a:rPr lang="zh-CN" altLang="en-US" sz="2500" b="1" dirty="0" smtClean="0">
                <a:latin typeface="华文仿宋" pitchFamily="2" charset="-122"/>
                <a:ea typeface="华文仿宋" pitchFamily="2" charset="-122"/>
              </a:rPr>
              <a:t>座，总处理能力为</a:t>
            </a:r>
            <a:r>
              <a:rPr lang="en-US" altLang="zh-CN" sz="2500" b="1" dirty="0" smtClean="0">
                <a:latin typeface="华文仿宋" pitchFamily="2" charset="-122"/>
                <a:ea typeface="华文仿宋" pitchFamily="2" charset="-122"/>
              </a:rPr>
              <a:t>21.1</a:t>
            </a:r>
            <a:r>
              <a:rPr lang="zh-CN" altLang="en-US" sz="2500" b="1" dirty="0" smtClean="0">
                <a:latin typeface="华文仿宋" pitchFamily="2" charset="-122"/>
                <a:ea typeface="华文仿宋" pitchFamily="2" charset="-122"/>
              </a:rPr>
              <a:t>万</a:t>
            </a:r>
            <a:r>
              <a:rPr lang="en-US" altLang="zh-CN" sz="2500" b="1" dirty="0" smtClean="0">
                <a:latin typeface="华文仿宋" pitchFamily="2" charset="-122"/>
                <a:ea typeface="华文仿宋" pitchFamily="2" charset="-122"/>
              </a:rPr>
              <a:t>m</a:t>
            </a:r>
            <a:r>
              <a:rPr lang="en-US" altLang="zh-CN" sz="2500" b="1" baseline="30000" dirty="0" smtClean="0">
                <a:latin typeface="华文仿宋" pitchFamily="2" charset="-122"/>
                <a:ea typeface="华文仿宋" pitchFamily="2" charset="-122"/>
              </a:rPr>
              <a:t>3</a:t>
            </a:r>
            <a:r>
              <a:rPr lang="en-US" altLang="zh-CN" sz="2500" b="1" dirty="0" smtClean="0">
                <a:latin typeface="华文仿宋" pitchFamily="2" charset="-122"/>
                <a:ea typeface="华文仿宋" pitchFamily="2" charset="-122"/>
              </a:rPr>
              <a:t>/d</a:t>
            </a:r>
            <a:r>
              <a:rPr lang="zh-CN" altLang="en-US" sz="2500" b="1" dirty="0" smtClean="0">
                <a:latin typeface="华文仿宋" pitchFamily="2" charset="-122"/>
                <a:ea typeface="华文仿宋" pitchFamily="2" charset="-122"/>
              </a:rPr>
              <a:t>；</a:t>
            </a:r>
            <a:endParaRPr lang="en-US" altLang="zh-CN" sz="2500" b="1" dirty="0" smtClean="0">
              <a:latin typeface="华文仿宋" pitchFamily="2" charset="-122"/>
              <a:ea typeface="华文仿宋" pitchFamily="2" charset="-122"/>
            </a:endParaRPr>
          </a:p>
          <a:p>
            <a:pPr indent="0" algn="just" eaLnBrk="1" hangingPunct="1">
              <a:lnSpc>
                <a:spcPct val="150000"/>
              </a:lnSpc>
              <a:buFont typeface="Georgia" pitchFamily="18" charset="0"/>
              <a:buNone/>
            </a:pPr>
            <a:r>
              <a:rPr lang="zh-CN" altLang="en-US" sz="2500" b="1" dirty="0" smtClean="0">
                <a:latin typeface="华文仿宋" pitchFamily="2" charset="-122"/>
                <a:ea typeface="华文仿宋" pitchFamily="2" charset="-122"/>
              </a:rPr>
              <a:t>一级</a:t>
            </a:r>
            <a:r>
              <a:rPr lang="en-US" altLang="zh-CN" sz="2500" b="1" dirty="0" smtClean="0">
                <a:latin typeface="华文仿宋" pitchFamily="2" charset="-122"/>
                <a:ea typeface="华文仿宋" pitchFamily="2" charset="-122"/>
              </a:rPr>
              <a:t>B</a:t>
            </a:r>
            <a:r>
              <a:rPr lang="zh-CN" altLang="en-US" sz="2500" b="1" dirty="0" smtClean="0">
                <a:latin typeface="华文仿宋" pitchFamily="2" charset="-122"/>
                <a:ea typeface="华文仿宋" pitchFamily="2" charset="-122"/>
              </a:rPr>
              <a:t>标准的污水厂</a:t>
            </a:r>
            <a:r>
              <a:rPr lang="en-US" altLang="zh-CN" sz="2500" b="1" dirty="0" smtClean="0">
                <a:latin typeface="华文仿宋" pitchFamily="2" charset="-122"/>
                <a:ea typeface="华文仿宋" pitchFamily="2" charset="-122"/>
              </a:rPr>
              <a:t>18</a:t>
            </a:r>
            <a:r>
              <a:rPr lang="zh-CN" altLang="en-US" sz="2500" b="1" dirty="0" smtClean="0">
                <a:latin typeface="华文仿宋" pitchFamily="2" charset="-122"/>
                <a:ea typeface="华文仿宋" pitchFamily="2" charset="-122"/>
              </a:rPr>
              <a:t>座，总处理能力为</a:t>
            </a:r>
            <a:r>
              <a:rPr lang="en-US" altLang="zh-CN" sz="2500" b="1" dirty="0" smtClean="0">
                <a:latin typeface="华文仿宋" pitchFamily="2" charset="-122"/>
                <a:ea typeface="华文仿宋" pitchFamily="2" charset="-122"/>
              </a:rPr>
              <a:t>206.9</a:t>
            </a:r>
            <a:r>
              <a:rPr lang="zh-CN" altLang="en-US" sz="2500" b="1" dirty="0" smtClean="0">
                <a:latin typeface="华文仿宋" pitchFamily="2" charset="-122"/>
                <a:ea typeface="华文仿宋" pitchFamily="2" charset="-122"/>
              </a:rPr>
              <a:t>万</a:t>
            </a:r>
            <a:r>
              <a:rPr lang="en-US" altLang="zh-CN" sz="2500" b="1" dirty="0" smtClean="0">
                <a:latin typeface="华文仿宋" pitchFamily="2" charset="-122"/>
                <a:ea typeface="华文仿宋" pitchFamily="2" charset="-122"/>
              </a:rPr>
              <a:t>m</a:t>
            </a:r>
            <a:r>
              <a:rPr lang="en-US" altLang="zh-CN" sz="2500" b="1" baseline="30000" dirty="0" smtClean="0">
                <a:latin typeface="华文仿宋" pitchFamily="2" charset="-122"/>
                <a:ea typeface="华文仿宋" pitchFamily="2" charset="-122"/>
              </a:rPr>
              <a:t>3</a:t>
            </a:r>
            <a:r>
              <a:rPr lang="en-US" altLang="zh-CN" sz="2500" b="1" dirty="0" smtClean="0">
                <a:latin typeface="华文仿宋" pitchFamily="2" charset="-122"/>
                <a:ea typeface="华文仿宋" pitchFamily="2" charset="-122"/>
              </a:rPr>
              <a:t>/d </a:t>
            </a:r>
            <a:r>
              <a:rPr lang="zh-CN" altLang="en-US" sz="2500" b="1" dirty="0" smtClean="0">
                <a:latin typeface="华文仿宋" pitchFamily="2" charset="-122"/>
                <a:ea typeface="华文仿宋" pitchFamily="2" charset="-122"/>
              </a:rPr>
              <a:t>； </a:t>
            </a:r>
            <a:endParaRPr lang="en-US" altLang="zh-CN" sz="2500" b="1" dirty="0" smtClean="0">
              <a:latin typeface="华文仿宋" pitchFamily="2" charset="-122"/>
              <a:ea typeface="华文仿宋" pitchFamily="2" charset="-122"/>
            </a:endParaRPr>
          </a:p>
          <a:p>
            <a:pPr indent="0" algn="just" eaLnBrk="1" hangingPunct="1">
              <a:lnSpc>
                <a:spcPct val="150000"/>
              </a:lnSpc>
              <a:buFont typeface="Georgia" pitchFamily="18" charset="0"/>
              <a:buNone/>
            </a:pPr>
            <a:r>
              <a:rPr lang="zh-CN" altLang="en-US" sz="2500" b="1" dirty="0" smtClean="0">
                <a:latin typeface="华文仿宋" pitchFamily="2" charset="-122"/>
                <a:ea typeface="华文仿宋" pitchFamily="2" charset="-122"/>
              </a:rPr>
              <a:t> 二级标准的污水厂</a:t>
            </a:r>
            <a:r>
              <a:rPr lang="en-US" altLang="zh-CN" sz="2500" b="1" dirty="0" smtClean="0">
                <a:latin typeface="华文仿宋" pitchFamily="2" charset="-122"/>
                <a:ea typeface="华文仿宋" pitchFamily="2" charset="-122"/>
              </a:rPr>
              <a:t>27</a:t>
            </a:r>
            <a:r>
              <a:rPr lang="zh-CN" altLang="en-US" sz="2500" b="1" dirty="0" smtClean="0">
                <a:latin typeface="华文仿宋" pitchFamily="2" charset="-122"/>
                <a:ea typeface="华文仿宋" pitchFamily="2" charset="-122"/>
              </a:rPr>
              <a:t>座，总处理能力为</a:t>
            </a:r>
            <a:r>
              <a:rPr lang="en-US" altLang="zh-CN" sz="2500" b="1" dirty="0" smtClean="0">
                <a:latin typeface="华文仿宋" pitchFamily="2" charset="-122"/>
                <a:ea typeface="华文仿宋" pitchFamily="2" charset="-122"/>
              </a:rPr>
              <a:t>559.7</a:t>
            </a:r>
            <a:r>
              <a:rPr lang="zh-CN" altLang="en-US" sz="2500" b="1" dirty="0" smtClean="0">
                <a:latin typeface="华文仿宋" pitchFamily="2" charset="-122"/>
                <a:ea typeface="华文仿宋" pitchFamily="2" charset="-122"/>
              </a:rPr>
              <a:t>万</a:t>
            </a:r>
            <a:r>
              <a:rPr lang="en-US" altLang="zh-CN" sz="2500" b="1" dirty="0" smtClean="0">
                <a:latin typeface="华文仿宋" pitchFamily="2" charset="-122"/>
                <a:ea typeface="华文仿宋" pitchFamily="2" charset="-122"/>
              </a:rPr>
              <a:t>m</a:t>
            </a:r>
            <a:r>
              <a:rPr lang="en-US" altLang="zh-CN" sz="2500" b="1" baseline="30000" dirty="0" smtClean="0">
                <a:latin typeface="华文仿宋" pitchFamily="2" charset="-122"/>
                <a:ea typeface="华文仿宋" pitchFamily="2" charset="-122"/>
              </a:rPr>
              <a:t>3</a:t>
            </a:r>
            <a:r>
              <a:rPr lang="en-US" altLang="zh-CN" sz="2500" b="1" dirty="0" smtClean="0">
                <a:latin typeface="华文仿宋" pitchFamily="2" charset="-122"/>
                <a:ea typeface="华文仿宋" pitchFamily="2" charset="-122"/>
              </a:rPr>
              <a:t>/d </a:t>
            </a:r>
            <a:r>
              <a:rPr lang="zh-CN" altLang="en-US" sz="2500" b="1" dirty="0" smtClean="0">
                <a:latin typeface="华文仿宋" pitchFamily="2" charset="-122"/>
                <a:ea typeface="华文仿宋" pitchFamily="2" charset="-122"/>
              </a:rPr>
              <a:t>。</a:t>
            </a:r>
          </a:p>
        </p:txBody>
      </p:sp>
      <p:graphicFrame>
        <p:nvGraphicFramePr>
          <p:cNvPr id="5" name="图表 4"/>
          <p:cNvGraphicFramePr/>
          <p:nvPr/>
        </p:nvGraphicFramePr>
        <p:xfrm>
          <a:off x="1357290" y="3929066"/>
          <a:ext cx="3819525" cy="2743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a:xfrm>
            <a:off x="457200" y="928688"/>
            <a:ext cx="8229600" cy="1066800"/>
          </a:xfrm>
        </p:spPr>
        <p:txBody>
          <a:bodyPr/>
          <a:lstStyle/>
          <a:p>
            <a:pPr eaLnBrk="1" hangingPunct="1"/>
            <a:r>
              <a:rPr lang="zh-CN" altLang="zh-CN" b="1" smtClean="0"/>
              <a:t>一、</a:t>
            </a:r>
            <a:r>
              <a:rPr lang="zh-CN" altLang="en-US" b="1" smtClean="0"/>
              <a:t>现状情况</a:t>
            </a:r>
            <a:endParaRPr lang="zh-CN" altLang="en-US" smtClean="0"/>
          </a:p>
        </p:txBody>
      </p:sp>
      <p:sp>
        <p:nvSpPr>
          <p:cNvPr id="9219" name="内容占位符 2"/>
          <p:cNvSpPr>
            <a:spLocks noGrp="1"/>
          </p:cNvSpPr>
          <p:nvPr>
            <p:ph idx="1"/>
          </p:nvPr>
        </p:nvSpPr>
        <p:spPr>
          <a:xfrm>
            <a:off x="0" y="2035175"/>
            <a:ext cx="8643938" cy="2465388"/>
          </a:xfrm>
        </p:spPr>
        <p:txBody>
          <a:bodyPr/>
          <a:lstStyle/>
          <a:p>
            <a:pPr indent="457200" algn="just" eaLnBrk="1" hangingPunct="1">
              <a:lnSpc>
                <a:spcPct val="150000"/>
              </a:lnSpc>
              <a:buFont typeface="Georgia" pitchFamily="18" charset="0"/>
              <a:buNone/>
            </a:pPr>
            <a:r>
              <a:rPr lang="en-US" altLang="zh-CN" b="1" smtClean="0">
                <a:latin typeface="华文仿宋" pitchFamily="2" charset="-122"/>
                <a:ea typeface="华文仿宋" pitchFamily="2" charset="-122"/>
              </a:rPr>
              <a:t>   </a:t>
            </a:r>
            <a:r>
              <a:rPr lang="en-US" altLang="zh-CN" sz="2500" b="1" smtClean="0">
                <a:latin typeface="华文仿宋" pitchFamily="2" charset="-122"/>
                <a:ea typeface="华文仿宋" pitchFamily="2" charset="-122"/>
              </a:rPr>
              <a:t>2014</a:t>
            </a:r>
            <a:r>
              <a:rPr lang="zh-CN" altLang="en-US" sz="2500" b="1" smtClean="0">
                <a:latin typeface="华文仿宋" pitchFamily="2" charset="-122"/>
                <a:ea typeface="华文仿宋" pitchFamily="2" charset="-122"/>
              </a:rPr>
              <a:t>年全市污水厂每天平均产生的污泥为</a:t>
            </a:r>
            <a:r>
              <a:rPr lang="en-US" altLang="zh-CN" sz="2500" b="1" smtClean="0">
                <a:latin typeface="华文仿宋" pitchFamily="2" charset="-122"/>
                <a:ea typeface="华文仿宋" pitchFamily="2" charset="-122"/>
              </a:rPr>
              <a:t>808 t/d</a:t>
            </a:r>
            <a:r>
              <a:rPr lang="zh-CN" altLang="en-US" sz="2500" b="1" smtClean="0">
                <a:latin typeface="华文仿宋" pitchFamily="2" charset="-122"/>
                <a:ea typeface="华文仿宋" pitchFamily="2" charset="-122"/>
              </a:rPr>
              <a:t>（干泥</a:t>
            </a:r>
            <a:r>
              <a:rPr lang="en-US" altLang="zh-CN" sz="2500" b="1" smtClean="0">
                <a:latin typeface="华文仿宋" pitchFamily="2" charset="-122"/>
                <a:ea typeface="华文仿宋" pitchFamily="2" charset="-122"/>
              </a:rPr>
              <a:t>)</a:t>
            </a:r>
            <a:r>
              <a:rPr lang="zh-CN" altLang="en-US" sz="2500" b="1" smtClean="0">
                <a:latin typeface="华文仿宋" pitchFamily="2" charset="-122"/>
                <a:ea typeface="华文仿宋" pitchFamily="2" charset="-122"/>
              </a:rPr>
              <a:t>。目前，污泥简单脱水占</a:t>
            </a:r>
            <a:r>
              <a:rPr lang="en-US" altLang="zh-CN" sz="2500" b="1" smtClean="0">
                <a:latin typeface="华文仿宋" pitchFamily="2" charset="-122"/>
                <a:ea typeface="华文仿宋" pitchFamily="2" charset="-122"/>
              </a:rPr>
              <a:t>18%</a:t>
            </a:r>
            <a:r>
              <a:rPr lang="zh-CN" altLang="en-US" sz="2500" b="1" smtClean="0">
                <a:latin typeface="华文仿宋" pitchFamily="2" charset="-122"/>
                <a:ea typeface="华文仿宋" pitchFamily="2" charset="-122"/>
              </a:rPr>
              <a:t>，深度脱水约占</a:t>
            </a:r>
            <a:r>
              <a:rPr lang="en-US" altLang="zh-CN" sz="2500" b="1" smtClean="0">
                <a:latin typeface="华文仿宋" pitchFamily="2" charset="-122"/>
                <a:ea typeface="华文仿宋" pitchFamily="2" charset="-122"/>
              </a:rPr>
              <a:t>68%</a:t>
            </a:r>
            <a:r>
              <a:rPr lang="zh-CN" altLang="en-US" sz="2500" b="1" smtClean="0">
                <a:latin typeface="华文仿宋" pitchFamily="2" charset="-122"/>
                <a:ea typeface="华文仿宋" pitchFamily="2" charset="-122"/>
              </a:rPr>
              <a:t>，干化焚烧占</a:t>
            </a:r>
            <a:r>
              <a:rPr lang="en-US" altLang="zh-CN" sz="2500" b="1" smtClean="0">
                <a:latin typeface="华文仿宋" pitchFamily="2" charset="-122"/>
                <a:ea typeface="华文仿宋" pitchFamily="2" charset="-122"/>
              </a:rPr>
              <a:t>4%</a:t>
            </a:r>
            <a:r>
              <a:rPr lang="zh-CN" altLang="en-US" sz="2500" b="1" smtClean="0">
                <a:latin typeface="华文仿宋" pitchFamily="2" charset="-122"/>
                <a:ea typeface="华文仿宋" pitchFamily="2" charset="-122"/>
              </a:rPr>
              <a:t>，好氧发酵占</a:t>
            </a:r>
            <a:r>
              <a:rPr lang="en-US" altLang="zh-CN" sz="2500" b="1" smtClean="0">
                <a:latin typeface="华文仿宋" pitchFamily="2" charset="-122"/>
                <a:ea typeface="华文仿宋" pitchFamily="2" charset="-122"/>
              </a:rPr>
              <a:t>10%</a:t>
            </a:r>
            <a:r>
              <a:rPr lang="zh-CN" altLang="en-US" sz="2500" b="1" smtClean="0">
                <a:latin typeface="华文仿宋" pitchFamily="2" charset="-122"/>
                <a:ea typeface="华文仿宋" pitchFamily="2" charset="-122"/>
              </a:rPr>
              <a:t>，污水厂污泥有效处理率约</a:t>
            </a:r>
            <a:r>
              <a:rPr lang="en-US" altLang="zh-CN" sz="2500" b="1" smtClean="0">
                <a:latin typeface="华文仿宋" pitchFamily="2" charset="-122"/>
                <a:ea typeface="华文仿宋" pitchFamily="2" charset="-122"/>
              </a:rPr>
              <a:t>82%</a:t>
            </a:r>
            <a:r>
              <a:rPr lang="zh-CN" altLang="en-US" sz="2500" b="1" smtClean="0">
                <a:latin typeface="华文仿宋" pitchFamily="2" charset="-122"/>
                <a:ea typeface="华文仿宋" pitchFamily="2" charset="-122"/>
              </a:rPr>
              <a:t>。</a:t>
            </a:r>
          </a:p>
        </p:txBody>
      </p:sp>
      <p:graphicFrame>
        <p:nvGraphicFramePr>
          <p:cNvPr id="4" name="图表 3"/>
          <p:cNvGraphicFramePr/>
          <p:nvPr/>
        </p:nvGraphicFramePr>
        <p:xfrm>
          <a:off x="2285984" y="3786190"/>
          <a:ext cx="5429288" cy="30718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a:xfrm>
            <a:off x="457200" y="928688"/>
            <a:ext cx="8229600" cy="1066800"/>
          </a:xfrm>
        </p:spPr>
        <p:txBody>
          <a:bodyPr/>
          <a:lstStyle/>
          <a:p>
            <a:pPr eaLnBrk="1" hangingPunct="1"/>
            <a:r>
              <a:rPr lang="zh-CN" altLang="zh-CN" b="1" smtClean="0"/>
              <a:t>二、</a:t>
            </a:r>
            <a:r>
              <a:rPr lang="zh-CN" altLang="en-US" b="1" smtClean="0"/>
              <a:t>存在问题</a:t>
            </a:r>
            <a:endParaRPr lang="zh-CN" altLang="zh-CN" smtClean="0"/>
          </a:p>
        </p:txBody>
      </p:sp>
      <p:graphicFrame>
        <p:nvGraphicFramePr>
          <p:cNvPr id="5" name="图示 4"/>
          <p:cNvGraphicFramePr/>
          <p:nvPr/>
        </p:nvGraphicFramePr>
        <p:xfrm>
          <a:off x="0" y="2071678"/>
          <a:ext cx="9144000" cy="4786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92150"/>
            <a:ext cx="8229600" cy="1066800"/>
          </a:xfrm>
        </p:spPr>
        <p:txBody>
          <a:bodyPr>
            <a:normAutofit fontScale="90000"/>
          </a:bodyPr>
          <a:lstStyle/>
          <a:p>
            <a:pPr eaLnBrk="1" fontAlgn="auto" hangingPunct="1">
              <a:spcAft>
                <a:spcPts val="0"/>
              </a:spcAft>
              <a:defRPr/>
            </a:pPr>
            <a:r>
              <a:rPr lang="zh-CN" altLang="zh-CN" b="1" dirty="0" smtClean="0"/>
              <a:t>三、</a:t>
            </a:r>
            <a:r>
              <a:rPr lang="zh-CN" altLang="en-US" b="1" dirty="0" smtClean="0"/>
              <a:t>“十三五”的总体思路和目标任务</a:t>
            </a:r>
            <a:endParaRPr lang="zh-CN" altLang="zh-CN" dirty="0"/>
          </a:p>
        </p:txBody>
      </p:sp>
      <p:sp>
        <p:nvSpPr>
          <p:cNvPr id="3" name="内容占位符 2"/>
          <p:cNvSpPr>
            <a:spLocks noGrp="1"/>
          </p:cNvSpPr>
          <p:nvPr>
            <p:ph idx="1"/>
          </p:nvPr>
        </p:nvSpPr>
        <p:spPr>
          <a:xfrm>
            <a:off x="0" y="1928813"/>
            <a:ext cx="8686800" cy="4324350"/>
          </a:xfrm>
        </p:spPr>
        <p:txBody>
          <a:bodyPr>
            <a:normAutofit/>
          </a:bodyPr>
          <a:lstStyle/>
          <a:p>
            <a:pPr marL="365760" indent="256032" algn="just" eaLnBrk="1" fontAlgn="auto" hangingPunct="1">
              <a:lnSpc>
                <a:spcPct val="150000"/>
              </a:lnSpc>
              <a:spcAft>
                <a:spcPts val="0"/>
              </a:spcAft>
              <a:buClr>
                <a:schemeClr val="accent3"/>
              </a:buClr>
              <a:buFont typeface="Georgia"/>
              <a:buNone/>
              <a:defRPr/>
            </a:pPr>
            <a:r>
              <a:rPr lang="zh-CN" altLang="en-US" sz="2500" b="1" dirty="0" smtClean="0">
                <a:latin typeface="华文仿宋" pitchFamily="2" charset="-122"/>
                <a:ea typeface="华文仿宋" pitchFamily="2" charset="-122"/>
              </a:rPr>
              <a:t>      针对上海污水治理现状和区位特征，“十三五”期间的污水治理领域的主要思路是确保实现国家“水十条”的近期目标任务，综合考虑上海近期工作和远期目标的衔接。主要目标任务确定为：</a:t>
            </a:r>
          </a:p>
          <a:p>
            <a:pPr marL="365760" indent="-256032" algn="just" eaLnBrk="1" fontAlgn="auto" hangingPunct="1">
              <a:lnSpc>
                <a:spcPct val="150000"/>
              </a:lnSpc>
              <a:spcAft>
                <a:spcPts val="0"/>
              </a:spcAft>
              <a:buClr>
                <a:schemeClr val="accent3"/>
              </a:buClr>
              <a:buFont typeface="Georgia"/>
              <a:buNone/>
              <a:defRPr/>
            </a:pPr>
            <a:endParaRPr lang="zh-CN" altLang="en-US" b="1" dirty="0" smtClean="0">
              <a:latin typeface="华文仿宋" pitchFamily="2" charset="-122"/>
              <a:ea typeface="华文仿宋"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a:spLocks noGrp="1"/>
          </p:cNvSpPr>
          <p:nvPr>
            <p:ph type="title"/>
          </p:nvPr>
        </p:nvSpPr>
        <p:spPr>
          <a:xfrm>
            <a:off x="457200" y="692150"/>
            <a:ext cx="8229600" cy="1066800"/>
          </a:xfrm>
        </p:spPr>
        <p:txBody>
          <a:bodyPr>
            <a:normAutofit fontScale="90000"/>
          </a:bodyPr>
          <a:lstStyle/>
          <a:p>
            <a:pPr eaLnBrk="1" fontAlgn="auto" hangingPunct="1">
              <a:spcAft>
                <a:spcPts val="0"/>
              </a:spcAft>
              <a:defRPr/>
            </a:pPr>
            <a:r>
              <a:rPr lang="zh-CN" altLang="zh-CN" b="1" dirty="0" smtClean="0"/>
              <a:t>三、</a:t>
            </a:r>
            <a:r>
              <a:rPr lang="zh-CN" altLang="en-US" b="1" dirty="0" smtClean="0"/>
              <a:t>“十三五”的总体思路和目标任务</a:t>
            </a:r>
            <a:endParaRPr lang="zh-CN" altLang="zh-CN" dirty="0"/>
          </a:p>
        </p:txBody>
      </p:sp>
      <p:graphicFrame>
        <p:nvGraphicFramePr>
          <p:cNvPr id="8" name="图示 7"/>
          <p:cNvGraphicFramePr/>
          <p:nvPr/>
        </p:nvGraphicFramePr>
        <p:xfrm>
          <a:off x="0" y="1714488"/>
          <a:ext cx="9358346" cy="5143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a:xfrm>
            <a:off x="457200" y="692150"/>
            <a:ext cx="8229600" cy="1066800"/>
          </a:xfrm>
        </p:spPr>
        <p:txBody>
          <a:bodyPr/>
          <a:lstStyle/>
          <a:p>
            <a:pPr eaLnBrk="1" hangingPunct="1"/>
            <a:r>
              <a:rPr lang="zh-CN" altLang="en-US" b="1" smtClean="0"/>
              <a:t>四</a:t>
            </a:r>
            <a:r>
              <a:rPr lang="zh-CN" altLang="zh-CN" b="1" smtClean="0"/>
              <a:t>、</a:t>
            </a:r>
            <a:r>
              <a:rPr lang="zh-CN" altLang="en-US" b="1" smtClean="0"/>
              <a:t>对策措施（中心城区）</a:t>
            </a:r>
            <a:endParaRPr lang="zh-CN" altLang="zh-CN" smtClean="0"/>
          </a:p>
        </p:txBody>
      </p:sp>
      <p:graphicFrame>
        <p:nvGraphicFramePr>
          <p:cNvPr id="6" name="图示 5"/>
          <p:cNvGraphicFramePr/>
          <p:nvPr/>
        </p:nvGraphicFramePr>
        <p:xfrm>
          <a:off x="0" y="2071678"/>
          <a:ext cx="9429784" cy="4786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都市">
  <a:themeElements>
    <a:clrScheme name="都市">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都市">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都市">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851</TotalTime>
  <Words>1639</Words>
  <Application>Microsoft Office PowerPoint</Application>
  <PresentationFormat>全屏显示(4:3)</PresentationFormat>
  <Paragraphs>81</Paragraphs>
  <Slides>24</Slides>
  <Notes>0</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都市</vt:lpstr>
      <vt:lpstr>上海市落实国家“水十条” 污水治理领域的主要对策</vt:lpstr>
      <vt:lpstr>幻灯片 2</vt:lpstr>
      <vt:lpstr>一、现状情况</vt:lpstr>
      <vt:lpstr>一、现状情况</vt:lpstr>
      <vt:lpstr>一、现状情况</vt:lpstr>
      <vt:lpstr>二、存在问题</vt:lpstr>
      <vt:lpstr>三、“十三五”的总体思路和目标任务</vt:lpstr>
      <vt:lpstr>三、“十三五”的总体思路和目标任务</vt:lpstr>
      <vt:lpstr>四、对策措施（中心城区）</vt:lpstr>
      <vt:lpstr>四、对策措施（中心城区）</vt:lpstr>
      <vt:lpstr>四、对策措施（中心城区）</vt:lpstr>
      <vt:lpstr>四、对策措施（中心城区）</vt:lpstr>
      <vt:lpstr>四、对策措施（中心城区）</vt:lpstr>
      <vt:lpstr>四、对策措施（郊区）</vt:lpstr>
      <vt:lpstr>四、对策措施（郊区）</vt:lpstr>
      <vt:lpstr>四、对策措施（郊区）</vt:lpstr>
      <vt:lpstr>四、对策措施（郊区）</vt:lpstr>
      <vt:lpstr>五、保障措施</vt:lpstr>
      <vt:lpstr>五、保障措施</vt:lpstr>
      <vt:lpstr>五、保障措施</vt:lpstr>
      <vt:lpstr>五、保障措施</vt:lpstr>
      <vt:lpstr>五、保障措施</vt:lpstr>
      <vt:lpstr>五、保障措施</vt:lpstr>
      <vt:lpstr>谢谢！</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上海市城镇雨水排水设施 规划和设计指导意见</dc:title>
  <dc:creator>ThinkPad</dc:creator>
  <cp:lastModifiedBy>chen-feng</cp:lastModifiedBy>
  <cp:revision>83</cp:revision>
  <dcterms:modified xsi:type="dcterms:W3CDTF">2015-05-20T16:03:29Z</dcterms:modified>
</cp:coreProperties>
</file>